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Lst>
  <p:notesMasterIdLst>
    <p:notesMasterId r:id="rId15"/>
  </p:notesMasterIdLst>
  <p:handoutMasterIdLst>
    <p:handoutMasterId r:id="rId16"/>
  </p:handoutMasterIdLst>
  <p:sldIdLst>
    <p:sldId id="256" r:id="rId5"/>
    <p:sldId id="258" r:id="rId6"/>
    <p:sldId id="259" r:id="rId7"/>
    <p:sldId id="261" r:id="rId8"/>
    <p:sldId id="262" r:id="rId9"/>
    <p:sldId id="263" r:id="rId10"/>
    <p:sldId id="264" r:id="rId11"/>
    <p:sldId id="265" r:id="rId12"/>
    <p:sldId id="266" r:id="rId13"/>
    <p:sldId id="267" r:id="rId14"/>
  </p:sldIdLst>
  <p:sldSz cx="9144000" cy="6858000" type="screen4x3"/>
  <p:notesSz cx="6858000" cy="9945688"/>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3"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C4B2F"/>
    <a:srgbClr val="00A0AE"/>
    <a:srgbClr val="4B2B4B"/>
    <a:srgbClr val="50C6DD"/>
    <a:srgbClr val="D1CAD2"/>
    <a:srgbClr val="B7A9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70600" autoAdjust="0"/>
  </p:normalViewPr>
  <p:slideViewPr>
    <p:cSldViewPr showGuides="1">
      <p:cViewPr varScale="1">
        <p:scale>
          <a:sx n="114" d="100"/>
          <a:sy n="114" d="100"/>
        </p:scale>
        <p:origin x="139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80" d="100"/>
          <a:sy n="80" d="100"/>
        </p:scale>
        <p:origin x="-2022" y="-90"/>
      </p:cViewPr>
      <p:guideLst>
        <p:guide orient="horz" pos="3133"/>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3177" tIns="46589" rIns="93177" bIns="46589" rtlCol="0"/>
          <a:lstStyle>
            <a:lvl1pPr algn="l">
              <a:defRPr sz="1200"/>
            </a:lvl1pPr>
          </a:lstStyle>
          <a:p>
            <a:endParaRPr lang="nl-BE"/>
          </a:p>
        </p:txBody>
      </p:sp>
      <p:sp>
        <p:nvSpPr>
          <p:cNvPr id="3" name="Date Placeholder 2"/>
          <p:cNvSpPr>
            <a:spLocks noGrp="1"/>
          </p:cNvSpPr>
          <p:nvPr>
            <p:ph type="dt" sz="quarter" idx="1"/>
          </p:nvPr>
        </p:nvSpPr>
        <p:spPr>
          <a:xfrm>
            <a:off x="3884613" y="0"/>
            <a:ext cx="2971800" cy="497284"/>
          </a:xfrm>
          <a:prstGeom prst="rect">
            <a:avLst/>
          </a:prstGeom>
        </p:spPr>
        <p:txBody>
          <a:bodyPr vert="horz" lIns="93177" tIns="46589" rIns="93177" bIns="46589" rtlCol="0"/>
          <a:lstStyle>
            <a:lvl1pPr algn="r">
              <a:defRPr sz="1200"/>
            </a:lvl1pPr>
          </a:lstStyle>
          <a:p>
            <a:fld id="{7F1A4A96-82D9-489B-915B-218BDB102403}" type="datetimeFigureOut">
              <a:rPr lang="nl-BE" smtClean="0"/>
              <a:pPr/>
              <a:t>29/04/2020</a:t>
            </a:fld>
            <a:endParaRPr lang="nl-BE"/>
          </a:p>
        </p:txBody>
      </p:sp>
      <p:sp>
        <p:nvSpPr>
          <p:cNvPr id="4" name="Footer Placeholder 3"/>
          <p:cNvSpPr>
            <a:spLocks noGrp="1"/>
          </p:cNvSpPr>
          <p:nvPr>
            <p:ph type="ftr" sz="quarter" idx="2"/>
          </p:nvPr>
        </p:nvSpPr>
        <p:spPr>
          <a:xfrm>
            <a:off x="0" y="9446678"/>
            <a:ext cx="2971800" cy="497284"/>
          </a:xfrm>
          <a:prstGeom prst="rect">
            <a:avLst/>
          </a:prstGeom>
        </p:spPr>
        <p:txBody>
          <a:bodyPr vert="horz" lIns="93177" tIns="46589" rIns="93177" bIns="46589" rtlCol="0" anchor="b"/>
          <a:lstStyle>
            <a:lvl1pPr algn="l">
              <a:defRPr sz="1200"/>
            </a:lvl1pPr>
          </a:lstStyle>
          <a:p>
            <a:endParaRPr lang="nl-BE"/>
          </a:p>
        </p:txBody>
      </p:sp>
      <p:sp>
        <p:nvSpPr>
          <p:cNvPr id="5" name="Slide Number Placeholder 4"/>
          <p:cNvSpPr>
            <a:spLocks noGrp="1"/>
          </p:cNvSpPr>
          <p:nvPr>
            <p:ph type="sldNum" sz="quarter" idx="3"/>
          </p:nvPr>
        </p:nvSpPr>
        <p:spPr>
          <a:xfrm>
            <a:off x="3884613" y="9446678"/>
            <a:ext cx="2971800" cy="497284"/>
          </a:xfrm>
          <a:prstGeom prst="rect">
            <a:avLst/>
          </a:prstGeom>
        </p:spPr>
        <p:txBody>
          <a:bodyPr vert="horz" lIns="93177" tIns="46589" rIns="93177" bIns="46589" rtlCol="0" anchor="b"/>
          <a:lstStyle>
            <a:lvl1pPr algn="r">
              <a:defRPr sz="1200"/>
            </a:lvl1pPr>
          </a:lstStyle>
          <a:p>
            <a:fld id="{0D17EFB8-940B-4475-A4F4-BBE959E16336}" type="slidenum">
              <a:rPr lang="nl-BE" smtClean="0"/>
              <a:pPr/>
              <a:t>‹nr.›</a:t>
            </a:fld>
            <a:endParaRPr lang="nl-BE"/>
          </a:p>
        </p:txBody>
      </p:sp>
    </p:spTree>
    <p:extLst>
      <p:ext uri="{BB962C8B-B14F-4D97-AF65-F5344CB8AC3E}">
        <p14:creationId xmlns:p14="http://schemas.microsoft.com/office/powerpoint/2010/main" val="2097548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3177" tIns="46589" rIns="93177" bIns="46589" rtlCol="0"/>
          <a:lstStyle>
            <a:lvl1pPr algn="l">
              <a:defRPr sz="1200"/>
            </a:lvl1pPr>
          </a:lstStyle>
          <a:p>
            <a:endParaRPr lang="nl-BE"/>
          </a:p>
        </p:txBody>
      </p:sp>
      <p:sp>
        <p:nvSpPr>
          <p:cNvPr id="3" name="Date Placeholder 2"/>
          <p:cNvSpPr>
            <a:spLocks noGrp="1"/>
          </p:cNvSpPr>
          <p:nvPr>
            <p:ph type="dt" idx="1"/>
          </p:nvPr>
        </p:nvSpPr>
        <p:spPr>
          <a:xfrm>
            <a:off x="3884613" y="0"/>
            <a:ext cx="2971800" cy="497284"/>
          </a:xfrm>
          <a:prstGeom prst="rect">
            <a:avLst/>
          </a:prstGeom>
        </p:spPr>
        <p:txBody>
          <a:bodyPr vert="horz" lIns="93177" tIns="46589" rIns="93177" bIns="46589" rtlCol="0"/>
          <a:lstStyle>
            <a:lvl1pPr algn="r">
              <a:defRPr sz="1200"/>
            </a:lvl1pPr>
          </a:lstStyle>
          <a:p>
            <a:fld id="{D1925427-6E8A-463A-9752-7D22F5CAF14A}" type="datetimeFigureOut">
              <a:rPr lang="nl-BE" smtClean="0"/>
              <a:pPr/>
              <a:t>29/04/2020</a:t>
            </a:fld>
            <a:endParaRPr lang="nl-BE"/>
          </a:p>
        </p:txBody>
      </p:sp>
      <p:sp>
        <p:nvSpPr>
          <p:cNvPr id="4" name="Slide Image Placeholder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3177" tIns="46589" rIns="93177" bIns="46589" rtlCol="0" anchor="ctr"/>
          <a:lstStyle/>
          <a:p>
            <a:endParaRPr lang="nl-BE"/>
          </a:p>
        </p:txBody>
      </p:sp>
      <p:sp>
        <p:nvSpPr>
          <p:cNvPr id="5" name="Notes Placeholder 4"/>
          <p:cNvSpPr>
            <a:spLocks noGrp="1"/>
          </p:cNvSpPr>
          <p:nvPr>
            <p:ph type="body" sz="quarter" idx="3"/>
          </p:nvPr>
        </p:nvSpPr>
        <p:spPr>
          <a:xfrm>
            <a:off x="685800" y="4724202"/>
            <a:ext cx="5486400" cy="447556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BE"/>
          </a:p>
        </p:txBody>
      </p:sp>
      <p:sp>
        <p:nvSpPr>
          <p:cNvPr id="7" name="Slide Number Placeholder 6"/>
          <p:cNvSpPr>
            <a:spLocks noGrp="1"/>
          </p:cNvSpPr>
          <p:nvPr>
            <p:ph type="sldNum" sz="quarter" idx="5"/>
          </p:nvPr>
        </p:nvSpPr>
        <p:spPr>
          <a:xfrm>
            <a:off x="3884613" y="9446678"/>
            <a:ext cx="2971800" cy="497284"/>
          </a:xfrm>
          <a:prstGeom prst="rect">
            <a:avLst/>
          </a:prstGeom>
        </p:spPr>
        <p:txBody>
          <a:bodyPr vert="horz" lIns="93177" tIns="46589" rIns="93177" bIns="46589" rtlCol="0" anchor="b"/>
          <a:lstStyle>
            <a:lvl1pPr algn="r">
              <a:defRPr sz="1200"/>
            </a:lvl1pPr>
          </a:lstStyle>
          <a:p>
            <a:fld id="{89ED9555-764A-4B78-873A-3D7406AAEA2B}" type="slidenum">
              <a:rPr lang="nl-BE" smtClean="0"/>
              <a:pPr/>
              <a:t>‹nr.›</a:t>
            </a:fld>
            <a:endParaRPr lang="nl-BE"/>
          </a:p>
        </p:txBody>
      </p:sp>
    </p:spTree>
    <p:extLst>
      <p:ext uri="{BB962C8B-B14F-4D97-AF65-F5344CB8AC3E}">
        <p14:creationId xmlns:p14="http://schemas.microsoft.com/office/powerpoint/2010/main" val="77986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Basic">
    <p:bg bwMode="gray">
      <p:bgPr>
        <a:solidFill>
          <a:srgbClr val="00A0AE"/>
        </a:solidFill>
        <a:effectLst/>
      </p:bgPr>
    </p:bg>
    <p:spTree>
      <p:nvGrpSpPr>
        <p:cNvPr id="1" name=""/>
        <p:cNvGrpSpPr/>
        <p:nvPr/>
      </p:nvGrpSpPr>
      <p:grpSpPr>
        <a:xfrm>
          <a:off x="0" y="0"/>
          <a:ext cx="0" cy="0"/>
          <a:chOff x="0" y="0"/>
          <a:chExt cx="0" cy="0"/>
        </a:xfrm>
      </p:grpSpPr>
      <p:sp>
        <p:nvSpPr>
          <p:cNvPr id="7" name="Rectangle 6"/>
          <p:cNvSpPr/>
          <p:nvPr userDrawn="1"/>
        </p:nvSpPr>
        <p:spPr>
          <a:xfrm>
            <a:off x="0" y="5958000"/>
            <a:ext cx="9144000" cy="900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18000" rIns="0" bIns="18000" rtlCol="0" anchor="ctr"/>
          <a:lstStyle/>
          <a:p>
            <a:pPr algn="ctr"/>
            <a:endParaRPr lang="nl-BE" sz="1100" dirty="0">
              <a:solidFill>
                <a:schemeClr val="bg1"/>
              </a:solidFill>
            </a:endParaRPr>
          </a:p>
        </p:txBody>
      </p:sp>
      <p:sp>
        <p:nvSpPr>
          <p:cNvPr id="9" name="Rectangle 8"/>
          <p:cNvSpPr/>
          <p:nvPr userDrawn="1"/>
        </p:nvSpPr>
        <p:spPr>
          <a:xfrm>
            <a:off x="0" y="6084000"/>
            <a:ext cx="1980000" cy="432000"/>
          </a:xfrm>
          <a:prstGeom prst="rect">
            <a:avLst/>
          </a:prstGeom>
          <a:solidFill>
            <a:srgbClr val="EC4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3" name="Subtitle 2"/>
          <p:cNvSpPr>
            <a:spLocks noGrp="1"/>
          </p:cNvSpPr>
          <p:nvPr>
            <p:ph type="subTitle" idx="1"/>
          </p:nvPr>
        </p:nvSpPr>
        <p:spPr>
          <a:xfrm>
            <a:off x="0" y="3357192"/>
            <a:ext cx="9144000" cy="1800000"/>
          </a:xfrm>
          <a:noFill/>
        </p:spPr>
        <p:txBody>
          <a:bodyPr wrap="square" lIns="720000" tIns="180000" rIns="720000" bIns="540000">
            <a:noAutofit/>
          </a:bodyPr>
          <a:lstStyle>
            <a:lvl1pPr marL="0" indent="0" algn="ctr">
              <a:buNone/>
              <a:defRPr sz="3200" cap="none"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endParaRPr lang="nl-BE" dirty="0"/>
          </a:p>
        </p:txBody>
      </p:sp>
      <p:sp>
        <p:nvSpPr>
          <p:cNvPr id="154" name="Title 153"/>
          <p:cNvSpPr>
            <a:spLocks noGrp="1"/>
          </p:cNvSpPr>
          <p:nvPr>
            <p:ph type="title"/>
          </p:nvPr>
        </p:nvSpPr>
        <p:spPr>
          <a:xfrm>
            <a:off x="0" y="1556992"/>
            <a:ext cx="9144000" cy="1800000"/>
          </a:xfrm>
          <a:noFill/>
        </p:spPr>
        <p:txBody>
          <a:bodyPr lIns="720000" tIns="540000" rIns="720000" bIns="180000" anchor="b" anchorCtr="0">
            <a:noAutofit/>
          </a:bodyPr>
          <a:lstStyle>
            <a:lvl1pPr algn="ctr">
              <a:lnSpc>
                <a:spcPct val="90000"/>
              </a:lnSpc>
              <a:defRPr sz="3800" cap="all" baseline="0">
                <a:solidFill>
                  <a:schemeClr val="tx1"/>
                </a:solidFill>
              </a:defRPr>
            </a:lvl1pPr>
          </a:lstStyle>
          <a:p>
            <a:r>
              <a:rPr lang="nl-NL"/>
              <a:t>Klik om de stijl te bewerken</a:t>
            </a:r>
            <a:endParaRPr lang="nl-BE" dirty="0"/>
          </a:p>
        </p:txBody>
      </p:sp>
      <p:sp>
        <p:nvSpPr>
          <p:cNvPr id="12" name="Footer Placeholder 11"/>
          <p:cNvSpPr>
            <a:spLocks noGrp="1"/>
          </p:cNvSpPr>
          <p:nvPr>
            <p:ph type="ftr" sz="quarter" idx="12"/>
          </p:nvPr>
        </p:nvSpPr>
        <p:spPr>
          <a:solidFill>
            <a:srgbClr val="EC4B2F"/>
          </a:solidFill>
        </p:spPr>
        <p:txBody>
          <a:bodyPr/>
          <a:lstStyle>
            <a:lvl1pPr>
              <a:defRPr>
                <a:solidFill>
                  <a:schemeClr val="tx2"/>
                </a:solidFill>
              </a:defRPr>
            </a:lvl1pPr>
          </a:lstStyle>
          <a:p>
            <a:r>
              <a:rPr lang="nl-BE"/>
              <a:t>Economie 1 </a:t>
            </a:r>
            <a:endParaRPr lang="nl-BE" dirty="0"/>
          </a:p>
        </p:txBody>
      </p:sp>
      <p:sp>
        <p:nvSpPr>
          <p:cNvPr id="11" name="Slide Number Placeholder 10"/>
          <p:cNvSpPr>
            <a:spLocks noGrp="1"/>
          </p:cNvSpPr>
          <p:nvPr>
            <p:ph type="sldNum" sz="quarter" idx="11"/>
          </p:nvPr>
        </p:nvSpPr>
        <p:spPr>
          <a:solidFill>
            <a:srgbClr val="00A0AE"/>
          </a:solidFill>
        </p:spPr>
        <p:txBody>
          <a:bodyPr/>
          <a:lstStyle>
            <a:lvl1pPr>
              <a:defRPr>
                <a:solidFill>
                  <a:schemeClr val="tx1"/>
                </a:solidFill>
              </a:defRPr>
            </a:lvl1pPr>
          </a:lstStyle>
          <a:p>
            <a:fld id="{3B80295F-48CD-49FC-897A-CCEC919B8070}" type="slidenum">
              <a:rPr lang="nl-BE" smtClean="0"/>
              <a:pPr/>
              <a:t>‹nr.›</a:t>
            </a:fld>
            <a:endParaRPr lang="nl-BE" dirty="0"/>
          </a:p>
        </p:txBody>
      </p:sp>
      <p:pic>
        <p:nvPicPr>
          <p:cNvPr id="10" name="Picture 9" descr="TM_logo_vignet_ppt.jpg"/>
          <p:cNvPicPr>
            <a:picLocks noChangeAspect="1"/>
          </p:cNvPicPr>
          <p:nvPr userDrawn="1"/>
        </p:nvPicPr>
        <p:blipFill>
          <a:blip r:embed="rId2" cstate="print"/>
          <a:stretch>
            <a:fillRect/>
          </a:stretch>
        </p:blipFill>
        <p:spPr>
          <a:xfrm>
            <a:off x="360000" y="360000"/>
            <a:ext cx="2157984" cy="1155192"/>
          </a:xfrm>
          <a:prstGeom prst="rect">
            <a:avLst/>
          </a:prstGeom>
        </p:spPr>
      </p:pic>
      <p:sp>
        <p:nvSpPr>
          <p:cNvPr id="14" name="Date Placeholder 13"/>
          <p:cNvSpPr>
            <a:spLocks noGrp="1"/>
          </p:cNvSpPr>
          <p:nvPr>
            <p:ph type="dt" sz="half" idx="13"/>
          </p:nvPr>
        </p:nvSpPr>
        <p:spPr>
          <a:xfrm>
            <a:off x="755576" y="6570000"/>
            <a:ext cx="990706" cy="200055"/>
          </a:xfrm>
          <a:solidFill>
            <a:schemeClr val="tx1"/>
          </a:solidFill>
        </p:spPr>
        <p:txBody>
          <a:bodyPr/>
          <a:lstStyle>
            <a:lvl1pPr>
              <a:defRPr sz="1300">
                <a:solidFill>
                  <a:srgbClr val="00A0AE"/>
                </a:solidFill>
              </a:defRPr>
            </a:lvl1pPr>
          </a:lstStyle>
          <a:p>
            <a:pPr algn="l"/>
            <a:endParaRPr lang="nl-BE" dirty="0"/>
          </a:p>
        </p:txBody>
      </p:sp>
      <p:sp>
        <p:nvSpPr>
          <p:cNvPr id="20" name="Rectangle 19"/>
          <p:cNvSpPr/>
          <p:nvPr userDrawn="1"/>
        </p:nvSpPr>
        <p:spPr>
          <a:xfrm>
            <a:off x="0" y="5661248"/>
            <a:ext cx="9144000" cy="288032"/>
          </a:xfrm>
          <a:prstGeom prst="rect">
            <a:avLst/>
          </a:prstGeom>
          <a:solidFill>
            <a:srgbClr val="00A0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descr="image_preview.png"/>
          <p:cNvPicPr>
            <a:picLocks noChangeAspect="1"/>
          </p:cNvPicPr>
          <p:nvPr userDrawn="1"/>
        </p:nvPicPr>
        <p:blipFill>
          <a:blip r:embed="rId3" cstate="print"/>
          <a:stretch>
            <a:fillRect/>
          </a:stretch>
        </p:blipFill>
        <p:spPr>
          <a:xfrm>
            <a:off x="7632000" y="6192000"/>
            <a:ext cx="1136842" cy="432000"/>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 Basic">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52000"/>
            <a:ext cx="9144000" cy="4428000"/>
          </a:xfrm>
        </p:spPr>
        <p:txBody>
          <a:bodyPr bIns="144000"/>
          <a:lstStyle>
            <a:lvl1pPr marL="323850" indent="-323850">
              <a:spcBef>
                <a:spcPts val="400"/>
              </a:spcBef>
              <a:spcAft>
                <a:spcPts val="400"/>
              </a:spcAft>
              <a:buClrTx/>
              <a:defRPr/>
            </a:lvl1pPr>
            <a:lvl2pPr marL="723900" indent="-368300">
              <a:spcBef>
                <a:spcPts val="400"/>
              </a:spcBef>
              <a:spcAft>
                <a:spcPts val="400"/>
              </a:spcAft>
              <a:buClrTx/>
              <a:defRPr sz="2500"/>
            </a:lvl2pPr>
            <a:lvl3pPr marL="982663" indent="-258763">
              <a:spcBef>
                <a:spcPts val="400"/>
              </a:spcBef>
              <a:spcAft>
                <a:spcPts val="400"/>
              </a:spcAft>
              <a:buClrTx/>
              <a:defRPr sz="2300"/>
            </a:lvl3pPr>
            <a:lvl4pPr marL="1255713" indent="-273050">
              <a:spcBef>
                <a:spcPts val="400"/>
              </a:spcBef>
              <a:spcAft>
                <a:spcPts val="400"/>
              </a:spcAft>
              <a:buClrTx/>
              <a:defRPr sz="2000"/>
            </a:lvl4pPr>
            <a:lvl5pPr marL="1609725" indent="-258763">
              <a:spcBef>
                <a:spcPts val="600"/>
              </a:spcBef>
              <a:spcAft>
                <a:spcPts val="600"/>
              </a:spcAft>
              <a:defRPr sz="1700"/>
            </a:lvl5pPr>
          </a:lstStyle>
          <a:p>
            <a:pPr lvl="0"/>
            <a:r>
              <a:rPr lang="nl-NL"/>
              <a:t>Klik om de modelstijlen te bewerken</a:t>
            </a:r>
          </a:p>
          <a:p>
            <a:pPr lvl="1"/>
            <a:r>
              <a:rPr lang="nl-NL"/>
              <a:t>Tweede niveau</a:t>
            </a:r>
          </a:p>
          <a:p>
            <a:pPr lvl="2"/>
            <a:r>
              <a:rPr lang="nl-NL"/>
              <a:t>Derde niveau</a:t>
            </a:r>
          </a:p>
          <a:p>
            <a:pPr lvl="3"/>
            <a:r>
              <a:rPr lang="nl-NL"/>
              <a:t>Vierde niveau</a:t>
            </a:r>
          </a:p>
        </p:txBody>
      </p:sp>
      <p:sp>
        <p:nvSpPr>
          <p:cNvPr id="7" name="Title 6"/>
          <p:cNvSpPr>
            <a:spLocks noGrp="1"/>
          </p:cNvSpPr>
          <p:nvPr>
            <p:ph type="title"/>
          </p:nvPr>
        </p:nvSpPr>
        <p:spPr/>
        <p:txBody>
          <a:bodyPr lIns="360000" tIns="180000" rIns="360000" bIns="144000"/>
          <a:lstStyle>
            <a:lvl1pPr>
              <a:defRPr>
                <a:solidFill>
                  <a:srgbClr val="00A0AE"/>
                </a:solidFill>
              </a:defRPr>
            </a:lvl1pPr>
          </a:lstStyle>
          <a:p>
            <a:r>
              <a:rPr lang="nl-NL"/>
              <a:t>Klik om de stijl te bewerken</a:t>
            </a:r>
            <a:endParaRPr lang="nl-BE" dirty="0"/>
          </a:p>
        </p:txBody>
      </p:sp>
      <p:cxnSp>
        <p:nvCxnSpPr>
          <p:cNvPr id="14" name="Straight Connector 13"/>
          <p:cNvCxnSpPr/>
          <p:nvPr userDrawn="1"/>
        </p:nvCxnSpPr>
        <p:spPr>
          <a:xfrm>
            <a:off x="180000" y="1141200"/>
            <a:ext cx="8748000" cy="0"/>
          </a:xfrm>
          <a:prstGeom prst="line">
            <a:avLst/>
          </a:prstGeom>
          <a:ln w="6350">
            <a:solidFill>
              <a:srgbClr val="00A0AE"/>
            </a:solidFill>
          </a:ln>
        </p:spPr>
        <p:style>
          <a:lnRef idx="1">
            <a:schemeClr val="accent1"/>
          </a:lnRef>
          <a:fillRef idx="0">
            <a:schemeClr val="accent1"/>
          </a:fillRef>
          <a:effectRef idx="0">
            <a:schemeClr val="accent1"/>
          </a:effectRef>
          <a:fontRef idx="minor">
            <a:schemeClr val="tx1"/>
          </a:fontRef>
        </p:style>
      </p:cxnSp>
      <p:sp>
        <p:nvSpPr>
          <p:cNvPr id="16" name="Slide Number Placeholder 15"/>
          <p:cNvSpPr>
            <a:spLocks noGrp="1"/>
          </p:cNvSpPr>
          <p:nvPr>
            <p:ph type="sldNum" sz="quarter" idx="11"/>
          </p:nvPr>
        </p:nvSpPr>
        <p:spPr/>
        <p:txBody>
          <a:bodyPr/>
          <a:lstStyle/>
          <a:p>
            <a:fld id="{3B80295F-48CD-49FC-897A-CCEC919B8070}" type="slidenum">
              <a:rPr lang="nl-BE" smtClean="0"/>
              <a:pPr/>
              <a:t>‹nr.›</a:t>
            </a:fld>
            <a:endParaRPr lang="nl-BE" dirty="0"/>
          </a:p>
        </p:txBody>
      </p:sp>
      <p:sp>
        <p:nvSpPr>
          <p:cNvPr id="17" name="Footer Placeholder 16"/>
          <p:cNvSpPr>
            <a:spLocks noGrp="1"/>
          </p:cNvSpPr>
          <p:nvPr>
            <p:ph type="ftr" sz="quarter" idx="12"/>
          </p:nvPr>
        </p:nvSpPr>
        <p:spPr/>
        <p:txBody>
          <a:bodyPr/>
          <a:lstStyle/>
          <a:p>
            <a:r>
              <a:rPr lang="nl-BE"/>
              <a:t>Economie 1 </a:t>
            </a:r>
            <a:endParaRPr lang="nl-BE" dirty="0"/>
          </a:p>
        </p:txBody>
      </p:sp>
      <p:pic>
        <p:nvPicPr>
          <p:cNvPr id="12" name="Picture 11"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
        <p:nvSpPr>
          <p:cNvPr id="8" name="Date Placeholder 7"/>
          <p:cNvSpPr>
            <a:spLocks noGrp="1"/>
          </p:cNvSpPr>
          <p:nvPr>
            <p:ph type="dt" sz="half" idx="13"/>
          </p:nvPr>
        </p:nvSpPr>
        <p:spPr/>
        <p:txBody>
          <a:bodyPr/>
          <a:lstStyle/>
          <a:p>
            <a:pPr algn="l"/>
            <a:endParaRPr lang="nl-B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 2 Columns">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52000"/>
            <a:ext cx="9144000" cy="4734000"/>
          </a:xfrm>
        </p:spPr>
        <p:txBody>
          <a:bodyPr bIns="144000" numCol="2" spcCol="360000" anchor="ctr" anchorCtr="0"/>
          <a:lstStyle/>
          <a:p>
            <a:pPr lvl="0"/>
            <a:r>
              <a:rPr lang="nl-NL"/>
              <a:t>Klik om de modelstijlen te bewerken</a:t>
            </a:r>
          </a:p>
          <a:p>
            <a:pPr lvl="1"/>
            <a:r>
              <a:rPr lang="nl-NL"/>
              <a:t>Tweede niveau</a:t>
            </a:r>
          </a:p>
          <a:p>
            <a:pPr lvl="2"/>
            <a:r>
              <a:rPr lang="nl-NL"/>
              <a:t>Derde niveau</a:t>
            </a:r>
          </a:p>
          <a:p>
            <a:pPr lvl="3"/>
            <a:r>
              <a:rPr lang="nl-NL"/>
              <a:t>Vierde niveau</a:t>
            </a:r>
          </a:p>
        </p:txBody>
      </p:sp>
      <p:sp>
        <p:nvSpPr>
          <p:cNvPr id="7" name="Title 6"/>
          <p:cNvSpPr>
            <a:spLocks noGrp="1"/>
          </p:cNvSpPr>
          <p:nvPr>
            <p:ph type="title"/>
          </p:nvPr>
        </p:nvSpPr>
        <p:spPr/>
        <p:txBody>
          <a:bodyPr lIns="360000" tIns="180000" rIns="360000" bIns="144000"/>
          <a:lstStyle/>
          <a:p>
            <a:r>
              <a:rPr lang="nl-NL"/>
              <a:t>Klik om de stijl te bewerken</a:t>
            </a:r>
            <a:endParaRPr lang="nl-BE" dirty="0"/>
          </a:p>
        </p:txBody>
      </p:sp>
      <p:cxnSp>
        <p:nvCxnSpPr>
          <p:cNvPr id="14" name="Straight Connector 13"/>
          <p:cNvCxnSpPr/>
          <p:nvPr userDrawn="1"/>
        </p:nvCxnSpPr>
        <p:spPr>
          <a:xfrm>
            <a:off x="180000" y="1141200"/>
            <a:ext cx="8748000" cy="0"/>
          </a:xfrm>
          <a:prstGeom prst="line">
            <a:avLst/>
          </a:prstGeom>
          <a:ln w="6350">
            <a:solidFill>
              <a:srgbClr val="00A0AE"/>
            </a:solidFill>
          </a:ln>
        </p:spPr>
        <p:style>
          <a:lnRef idx="1">
            <a:schemeClr val="accent1"/>
          </a:lnRef>
          <a:fillRef idx="0">
            <a:schemeClr val="accent1"/>
          </a:fillRef>
          <a:effectRef idx="0">
            <a:schemeClr val="accent1"/>
          </a:effectRef>
          <a:fontRef idx="minor">
            <a:schemeClr val="tx1"/>
          </a:fontRef>
        </p:style>
      </p:cxnSp>
      <p:sp>
        <p:nvSpPr>
          <p:cNvPr id="15" name="Date Placeholder 14"/>
          <p:cNvSpPr>
            <a:spLocks noGrp="1"/>
          </p:cNvSpPr>
          <p:nvPr>
            <p:ph type="dt" sz="half" idx="10"/>
          </p:nvPr>
        </p:nvSpPr>
        <p:spPr/>
        <p:txBody>
          <a:bodyPr/>
          <a:lstStyle/>
          <a:p>
            <a:pPr algn="l"/>
            <a:endParaRPr lang="nl-BE" dirty="0"/>
          </a:p>
        </p:txBody>
      </p:sp>
      <p:sp>
        <p:nvSpPr>
          <p:cNvPr id="16" name="Slide Number Placeholder 15"/>
          <p:cNvSpPr>
            <a:spLocks noGrp="1"/>
          </p:cNvSpPr>
          <p:nvPr>
            <p:ph type="sldNum" sz="quarter" idx="11"/>
          </p:nvPr>
        </p:nvSpPr>
        <p:spPr/>
        <p:txBody>
          <a:bodyPr/>
          <a:lstStyle/>
          <a:p>
            <a:fld id="{3B80295F-48CD-49FC-897A-CCEC919B8070}" type="slidenum">
              <a:rPr lang="nl-BE" smtClean="0"/>
              <a:pPr/>
              <a:t>‹nr.›</a:t>
            </a:fld>
            <a:endParaRPr lang="nl-BE" dirty="0"/>
          </a:p>
        </p:txBody>
      </p:sp>
      <p:sp>
        <p:nvSpPr>
          <p:cNvPr id="17" name="Footer Placeholder 16"/>
          <p:cNvSpPr>
            <a:spLocks noGrp="1"/>
          </p:cNvSpPr>
          <p:nvPr>
            <p:ph type="ftr" sz="quarter" idx="12"/>
          </p:nvPr>
        </p:nvSpPr>
        <p:spPr/>
        <p:txBody>
          <a:bodyPr/>
          <a:lstStyle/>
          <a:p>
            <a:r>
              <a:rPr lang="nl-BE"/>
              <a:t>Economie 1 </a:t>
            </a:r>
            <a:endParaRPr lang="nl-BE" dirty="0"/>
          </a:p>
        </p:txBody>
      </p:sp>
      <p:pic>
        <p:nvPicPr>
          <p:cNvPr id="11" name="Picture 10"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ntent | 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de stijl te bewerken</a:t>
            </a:r>
            <a:endParaRPr lang="nl-BE" dirty="0"/>
          </a:p>
        </p:txBody>
      </p:sp>
      <p:sp>
        <p:nvSpPr>
          <p:cNvPr id="3" name="Text Placeholder 2"/>
          <p:cNvSpPr>
            <a:spLocks noGrp="1"/>
          </p:cNvSpPr>
          <p:nvPr>
            <p:ph type="body" idx="1"/>
          </p:nvPr>
        </p:nvSpPr>
        <p:spPr>
          <a:xfrm>
            <a:off x="0" y="1152000"/>
            <a:ext cx="4428000" cy="1097992"/>
          </a:xfrm>
        </p:spPr>
        <p:txBody>
          <a:bodyPr lIns="252000" tIns="252000" rIns="0" bIns="0" anchor="t" anchorCtr="0">
            <a:no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Content Placeholder 3"/>
          <p:cNvSpPr>
            <a:spLocks noGrp="1"/>
          </p:cNvSpPr>
          <p:nvPr>
            <p:ph sz="half" idx="2"/>
          </p:nvPr>
        </p:nvSpPr>
        <p:spPr>
          <a:xfrm>
            <a:off x="0" y="2285992"/>
            <a:ext cx="4428000" cy="3600000"/>
          </a:xfrm>
        </p:spPr>
        <p:txBody>
          <a:bodyPr lIns="252000" tIns="0" rIns="0"/>
          <a:lstStyle>
            <a:lvl1pPr>
              <a:defRPr sz="2600"/>
            </a:lvl1pPr>
            <a:lvl2pPr>
              <a:defRPr sz="2300"/>
            </a:lvl2pPr>
            <a:lvl3pPr>
              <a:defRPr sz="2000"/>
            </a:lvl3pPr>
            <a:lvl4pPr>
              <a:defRPr sz="17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p:txBody>
      </p:sp>
      <p:sp>
        <p:nvSpPr>
          <p:cNvPr id="5" name="Text Placeholder 4"/>
          <p:cNvSpPr>
            <a:spLocks noGrp="1"/>
          </p:cNvSpPr>
          <p:nvPr>
            <p:ph type="body" sz="quarter" idx="3"/>
          </p:nvPr>
        </p:nvSpPr>
        <p:spPr>
          <a:xfrm>
            <a:off x="4716032" y="1152000"/>
            <a:ext cx="4428000" cy="1097992"/>
          </a:xfrm>
        </p:spPr>
        <p:txBody>
          <a:bodyPr lIns="0" tIns="252000" rIns="252000" bIns="0" anchor="t" anchorCtr="0">
            <a:norm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Content Placeholder 5"/>
          <p:cNvSpPr>
            <a:spLocks noGrp="1"/>
          </p:cNvSpPr>
          <p:nvPr>
            <p:ph sz="quarter" idx="4"/>
          </p:nvPr>
        </p:nvSpPr>
        <p:spPr>
          <a:xfrm>
            <a:off x="4716032" y="2285992"/>
            <a:ext cx="4428000" cy="3600000"/>
          </a:xfrm>
        </p:spPr>
        <p:txBody>
          <a:bodyPr lIns="0" tIns="0" rIns="252000"/>
          <a:lstStyle>
            <a:lvl1pPr>
              <a:defRPr sz="2600"/>
            </a:lvl1pPr>
            <a:lvl2pPr>
              <a:defRPr sz="2300"/>
            </a:lvl2pPr>
            <a:lvl3pPr>
              <a:defRPr sz="2000"/>
            </a:lvl3pPr>
            <a:lvl4pPr>
              <a:defRPr sz="17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p:txBody>
      </p:sp>
      <p:cxnSp>
        <p:nvCxnSpPr>
          <p:cNvPr id="10" name="Straight Connector 9"/>
          <p:cNvCxnSpPr/>
          <p:nvPr userDrawn="1"/>
        </p:nvCxnSpPr>
        <p:spPr>
          <a:xfrm>
            <a:off x="180000" y="1141200"/>
            <a:ext cx="8748000" cy="0"/>
          </a:xfrm>
          <a:prstGeom prst="line">
            <a:avLst/>
          </a:prstGeom>
          <a:ln w="6350">
            <a:solidFill>
              <a:srgbClr val="4B2B4B"/>
            </a:solidFill>
          </a:ln>
        </p:spPr>
        <p:style>
          <a:lnRef idx="1">
            <a:schemeClr val="accent1"/>
          </a:lnRef>
          <a:fillRef idx="0">
            <a:schemeClr val="accent1"/>
          </a:fillRef>
          <a:effectRef idx="0">
            <a:schemeClr val="accent1"/>
          </a:effectRef>
          <a:fontRef idx="minor">
            <a:schemeClr val="tx1"/>
          </a:fontRef>
        </p:style>
      </p:cxnSp>
      <p:sp>
        <p:nvSpPr>
          <p:cNvPr id="11" name="Date Placeholder 10"/>
          <p:cNvSpPr>
            <a:spLocks noGrp="1"/>
          </p:cNvSpPr>
          <p:nvPr>
            <p:ph type="dt" sz="half" idx="10"/>
          </p:nvPr>
        </p:nvSpPr>
        <p:spPr/>
        <p:txBody>
          <a:bodyPr/>
          <a:lstStyle/>
          <a:p>
            <a:pPr algn="l"/>
            <a:endParaRPr lang="nl-BE" dirty="0"/>
          </a:p>
        </p:txBody>
      </p:sp>
      <p:sp>
        <p:nvSpPr>
          <p:cNvPr id="12" name="Slide Number Placeholder 11"/>
          <p:cNvSpPr>
            <a:spLocks noGrp="1"/>
          </p:cNvSpPr>
          <p:nvPr>
            <p:ph type="sldNum" sz="quarter" idx="11"/>
          </p:nvPr>
        </p:nvSpPr>
        <p:spPr/>
        <p:txBody>
          <a:bodyPr/>
          <a:lstStyle/>
          <a:p>
            <a:fld id="{3B80295F-48CD-49FC-897A-CCEC919B8070}" type="slidenum">
              <a:rPr lang="nl-BE" smtClean="0"/>
              <a:pPr/>
              <a:t>‹nr.›</a:t>
            </a:fld>
            <a:endParaRPr lang="nl-BE" dirty="0"/>
          </a:p>
        </p:txBody>
      </p:sp>
      <p:sp>
        <p:nvSpPr>
          <p:cNvPr id="13" name="Footer Placeholder 12"/>
          <p:cNvSpPr>
            <a:spLocks noGrp="1"/>
          </p:cNvSpPr>
          <p:nvPr>
            <p:ph type="ftr" sz="quarter" idx="12"/>
          </p:nvPr>
        </p:nvSpPr>
        <p:spPr/>
        <p:txBody>
          <a:bodyPr/>
          <a:lstStyle/>
          <a:p>
            <a:r>
              <a:rPr lang="nl-BE"/>
              <a:t>Economie 1 </a:t>
            </a:r>
            <a:endParaRPr lang="nl-BE" dirty="0"/>
          </a:p>
        </p:txBody>
      </p:sp>
      <p:pic>
        <p:nvPicPr>
          <p:cNvPr id="14" name="Picture 13"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 1 Picture &amp;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857620" y="1152000"/>
            <a:ext cx="5072098" cy="4734000"/>
          </a:xfrm>
        </p:spPr>
        <p:txBody>
          <a:bodyPr lIns="0" rIns="0" bIns="144000"/>
          <a:lstStyle>
            <a:lvl2pPr algn="l">
              <a:defRPr/>
            </a:lvl2pPr>
          </a:lstStyle>
          <a:p>
            <a:pPr lvl="0"/>
            <a:r>
              <a:rPr lang="nl-NL"/>
              <a:t>Klik om de modelstijlen te bewerken</a:t>
            </a:r>
          </a:p>
          <a:p>
            <a:pPr lvl="1"/>
            <a:r>
              <a:rPr lang="nl-NL"/>
              <a:t>Tweede niveau</a:t>
            </a:r>
          </a:p>
          <a:p>
            <a:pPr lvl="2"/>
            <a:r>
              <a:rPr lang="nl-NL"/>
              <a:t>Derde niveau</a:t>
            </a:r>
          </a:p>
          <a:p>
            <a:pPr lvl="3"/>
            <a:r>
              <a:rPr lang="nl-NL"/>
              <a:t>Vierde niveau</a:t>
            </a:r>
          </a:p>
        </p:txBody>
      </p:sp>
      <p:sp>
        <p:nvSpPr>
          <p:cNvPr id="7" name="Title 6"/>
          <p:cNvSpPr>
            <a:spLocks noGrp="1"/>
          </p:cNvSpPr>
          <p:nvPr>
            <p:ph type="title"/>
          </p:nvPr>
        </p:nvSpPr>
        <p:spPr/>
        <p:txBody>
          <a:bodyPr lIns="360000" tIns="180000" rIns="360000" bIns="144000"/>
          <a:lstStyle>
            <a:lvl1pPr>
              <a:defRPr>
                <a:solidFill>
                  <a:srgbClr val="50C6DD"/>
                </a:solidFill>
              </a:defRPr>
            </a:lvl1pPr>
          </a:lstStyle>
          <a:p>
            <a:r>
              <a:rPr lang="nl-NL"/>
              <a:t>Klik om de stijl te bewerken</a:t>
            </a:r>
            <a:endParaRPr lang="nl-BE" dirty="0"/>
          </a:p>
        </p:txBody>
      </p:sp>
      <p:cxnSp>
        <p:nvCxnSpPr>
          <p:cNvPr id="20" name="Straight Connector 19"/>
          <p:cNvCxnSpPr/>
          <p:nvPr userDrawn="1"/>
        </p:nvCxnSpPr>
        <p:spPr>
          <a:xfrm>
            <a:off x="180000" y="1141200"/>
            <a:ext cx="8748000" cy="0"/>
          </a:xfrm>
          <a:prstGeom prst="line">
            <a:avLst/>
          </a:prstGeom>
          <a:ln w="6350">
            <a:solidFill>
              <a:srgbClr val="4B2B4B"/>
            </a:solidFill>
          </a:ln>
        </p:spPr>
        <p:style>
          <a:lnRef idx="1">
            <a:schemeClr val="accent1"/>
          </a:lnRef>
          <a:fillRef idx="0">
            <a:schemeClr val="accent1"/>
          </a:fillRef>
          <a:effectRef idx="0">
            <a:schemeClr val="accent1"/>
          </a:effectRef>
          <a:fontRef idx="minor">
            <a:schemeClr val="tx1"/>
          </a:fontRef>
        </p:style>
      </p:cxnSp>
      <p:sp>
        <p:nvSpPr>
          <p:cNvPr id="13" name="Picture Placeholder 87"/>
          <p:cNvSpPr>
            <a:spLocks noGrp="1"/>
          </p:cNvSpPr>
          <p:nvPr>
            <p:ph type="pic" sz="quarter" idx="10"/>
          </p:nvPr>
        </p:nvSpPr>
        <p:spPr>
          <a:xfrm>
            <a:off x="180000" y="1152000"/>
            <a:ext cx="3428992" cy="4734000"/>
          </a:xfrm>
        </p:spPr>
        <p:txBody>
          <a:bodyPr>
            <a:normAutofit/>
          </a:bodyPr>
          <a:lstStyle>
            <a:lvl1pPr>
              <a:buNone/>
              <a:defRPr sz="1000"/>
            </a:lvl1pPr>
          </a:lstStyle>
          <a:p>
            <a:r>
              <a:rPr lang="nl-NL"/>
              <a:t>Klik op het pictogram als u een afbeelding wilt toevoegen</a:t>
            </a:r>
            <a:endParaRPr lang="nl-BE" dirty="0"/>
          </a:p>
        </p:txBody>
      </p:sp>
      <p:sp>
        <p:nvSpPr>
          <p:cNvPr id="9" name="Date Placeholder 8"/>
          <p:cNvSpPr>
            <a:spLocks noGrp="1"/>
          </p:cNvSpPr>
          <p:nvPr>
            <p:ph type="dt" sz="half" idx="11"/>
          </p:nvPr>
        </p:nvSpPr>
        <p:spPr/>
        <p:txBody>
          <a:bodyPr/>
          <a:lstStyle/>
          <a:p>
            <a:pPr algn="l"/>
            <a:endParaRPr lang="nl-BE" dirty="0"/>
          </a:p>
        </p:txBody>
      </p:sp>
      <p:sp>
        <p:nvSpPr>
          <p:cNvPr id="10" name="Slide Number Placeholder 9"/>
          <p:cNvSpPr>
            <a:spLocks noGrp="1"/>
          </p:cNvSpPr>
          <p:nvPr>
            <p:ph type="sldNum" sz="quarter" idx="12"/>
          </p:nvPr>
        </p:nvSpPr>
        <p:spPr/>
        <p:txBody>
          <a:bodyPr/>
          <a:lstStyle/>
          <a:p>
            <a:fld id="{3B80295F-48CD-49FC-897A-CCEC919B8070}" type="slidenum">
              <a:rPr lang="nl-BE" smtClean="0"/>
              <a:pPr/>
              <a:t>‹nr.›</a:t>
            </a:fld>
            <a:endParaRPr lang="nl-BE" dirty="0"/>
          </a:p>
        </p:txBody>
      </p:sp>
      <p:sp>
        <p:nvSpPr>
          <p:cNvPr id="11" name="Footer Placeholder 10"/>
          <p:cNvSpPr>
            <a:spLocks noGrp="1"/>
          </p:cNvSpPr>
          <p:nvPr>
            <p:ph type="ftr" sz="quarter" idx="13"/>
          </p:nvPr>
        </p:nvSpPr>
        <p:spPr/>
        <p:txBody>
          <a:bodyPr/>
          <a:lstStyle/>
          <a:p>
            <a:r>
              <a:rPr lang="nl-BE"/>
              <a:t>Economie 1 </a:t>
            </a:r>
            <a:endParaRPr lang="nl-BE" dirty="0"/>
          </a:p>
        </p:txBody>
      </p:sp>
      <p:pic>
        <p:nvPicPr>
          <p:cNvPr id="12" name="Picture 11"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 No titl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nl-BE"/>
              <a:t>Economie 1 </a:t>
            </a:r>
            <a:endParaRPr lang="nl-BE" dirty="0"/>
          </a:p>
        </p:txBody>
      </p:sp>
      <p:sp>
        <p:nvSpPr>
          <p:cNvPr id="4" name="Slide Number Placeholder 3"/>
          <p:cNvSpPr>
            <a:spLocks noGrp="1"/>
          </p:cNvSpPr>
          <p:nvPr>
            <p:ph type="sldNum" sz="quarter" idx="11"/>
          </p:nvPr>
        </p:nvSpPr>
        <p:spPr/>
        <p:txBody>
          <a:bodyPr/>
          <a:lstStyle/>
          <a:p>
            <a:fld id="{3B80295F-48CD-49FC-897A-CCEC919B8070}" type="slidenum">
              <a:rPr lang="nl-BE" smtClean="0"/>
              <a:pPr/>
              <a:t>‹nr.›</a:t>
            </a:fld>
            <a:endParaRPr lang="nl-BE" dirty="0"/>
          </a:p>
        </p:txBody>
      </p:sp>
      <p:sp>
        <p:nvSpPr>
          <p:cNvPr id="5" name="Date Placeholder 4"/>
          <p:cNvSpPr>
            <a:spLocks noGrp="1"/>
          </p:cNvSpPr>
          <p:nvPr>
            <p:ph type="dt" sz="half" idx="12"/>
          </p:nvPr>
        </p:nvSpPr>
        <p:spPr/>
        <p:txBody>
          <a:bodyPr/>
          <a:lstStyle/>
          <a:p>
            <a:pPr algn="l"/>
            <a:endParaRPr lang="nl-BE" dirty="0"/>
          </a:p>
        </p:txBody>
      </p:sp>
      <p:sp>
        <p:nvSpPr>
          <p:cNvPr id="7" name="Text Placeholder 6"/>
          <p:cNvSpPr>
            <a:spLocks noGrp="1"/>
          </p:cNvSpPr>
          <p:nvPr>
            <p:ph type="body" sz="quarter" idx="13"/>
          </p:nvPr>
        </p:nvSpPr>
        <p:spPr>
          <a:xfrm>
            <a:off x="0" y="0"/>
            <a:ext cx="9144000" cy="5929313"/>
          </a:xfrm>
        </p:spPr>
        <p:txBody>
          <a:bodyPr/>
          <a:lstStyle>
            <a:lvl1pPr>
              <a:buClrTx/>
              <a:defRPr>
                <a:solidFill>
                  <a:srgbClr val="000000"/>
                </a:solidFill>
              </a:defRPr>
            </a:lvl1pPr>
            <a:lvl2pPr>
              <a:buClrTx/>
              <a:defRPr>
                <a:solidFill>
                  <a:srgbClr val="000000"/>
                </a:solidFill>
              </a:defRPr>
            </a:lvl2pPr>
            <a:lvl3pPr>
              <a:buClrTx/>
              <a:defRPr>
                <a:solidFill>
                  <a:srgbClr val="000000"/>
                </a:solidFill>
              </a:defRPr>
            </a:lvl3pPr>
            <a:lvl4pPr>
              <a:buClrTx/>
              <a:defRPr>
                <a:solidFill>
                  <a:srgbClr val="000000"/>
                </a:solidFill>
              </a:defRPr>
            </a:lvl4pPr>
            <a:lvl5pPr>
              <a:buClrTx/>
              <a:defRPr>
                <a:solidFill>
                  <a:srgbClr val="000000"/>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dirty="0"/>
          </a:p>
        </p:txBody>
      </p:sp>
      <p:pic>
        <p:nvPicPr>
          <p:cNvPr id="9" name="Picture 8"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 1 Big pictur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nl-BE"/>
              <a:t>Economie 1 </a:t>
            </a:r>
            <a:endParaRPr lang="nl-BE" dirty="0"/>
          </a:p>
        </p:txBody>
      </p:sp>
      <p:sp>
        <p:nvSpPr>
          <p:cNvPr id="4" name="Slide Number Placeholder 3"/>
          <p:cNvSpPr>
            <a:spLocks noGrp="1"/>
          </p:cNvSpPr>
          <p:nvPr>
            <p:ph type="sldNum" sz="quarter" idx="11"/>
          </p:nvPr>
        </p:nvSpPr>
        <p:spPr/>
        <p:txBody>
          <a:bodyPr/>
          <a:lstStyle/>
          <a:p>
            <a:fld id="{3B80295F-48CD-49FC-897A-CCEC919B8070}" type="slidenum">
              <a:rPr lang="nl-BE" smtClean="0"/>
              <a:pPr/>
              <a:t>‹nr.›</a:t>
            </a:fld>
            <a:endParaRPr lang="nl-BE" dirty="0"/>
          </a:p>
        </p:txBody>
      </p:sp>
      <p:sp>
        <p:nvSpPr>
          <p:cNvPr id="5" name="Date Placeholder 4"/>
          <p:cNvSpPr>
            <a:spLocks noGrp="1"/>
          </p:cNvSpPr>
          <p:nvPr>
            <p:ph type="dt" sz="half" idx="12"/>
          </p:nvPr>
        </p:nvSpPr>
        <p:spPr/>
        <p:txBody>
          <a:bodyPr/>
          <a:lstStyle/>
          <a:p>
            <a:pPr algn="l"/>
            <a:endParaRPr lang="nl-BE" dirty="0"/>
          </a:p>
        </p:txBody>
      </p:sp>
      <p:sp>
        <p:nvSpPr>
          <p:cNvPr id="7" name="Picture Placeholder 6"/>
          <p:cNvSpPr>
            <a:spLocks noGrp="1"/>
          </p:cNvSpPr>
          <p:nvPr>
            <p:ph type="pic" sz="quarter" idx="13"/>
          </p:nvPr>
        </p:nvSpPr>
        <p:spPr>
          <a:xfrm>
            <a:off x="0" y="0"/>
            <a:ext cx="9144000" cy="5929313"/>
          </a:xfrm>
        </p:spPr>
        <p:txBody>
          <a:bodyPr/>
          <a:lstStyle/>
          <a:p>
            <a:r>
              <a:rPr lang="nl-NL"/>
              <a:t>Klik op het pictogram als u een afbeelding wilt toevoegen</a:t>
            </a:r>
            <a:endParaRPr lang="nl-BE"/>
          </a:p>
        </p:txBody>
      </p:sp>
      <p:pic>
        <p:nvPicPr>
          <p:cNvPr id="9" name="Picture 8" descr="tm_rgb.jpg"/>
          <p:cNvPicPr>
            <a:picLocks noChangeAspect="1"/>
          </p:cNvPicPr>
          <p:nvPr userDrawn="1"/>
        </p:nvPicPr>
        <p:blipFill>
          <a:blip r:embed="rId2" cstate="print"/>
          <a:stretch>
            <a:fillRect/>
          </a:stretch>
        </p:blipFill>
        <p:spPr>
          <a:xfrm>
            <a:off x="7236296" y="5976000"/>
            <a:ext cx="1652016" cy="862584"/>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el en objec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sz="4000">
                <a:latin typeface="Verdana" charset="0"/>
                <a:ea typeface="Verdana" charset="0"/>
                <a:cs typeface="Verdana" charset="0"/>
              </a:defRPr>
            </a:lvl1pPr>
          </a:lstStyle>
          <a:p>
            <a:r>
              <a:rPr lang="nl-NL"/>
              <a:t>Klik om de stijl te bewerken</a:t>
            </a:r>
            <a:endParaRPr lang="nl-BE" dirty="0"/>
          </a:p>
        </p:txBody>
      </p:sp>
      <p:sp>
        <p:nvSpPr>
          <p:cNvPr id="3" name="Tijdelijke aanduiding voor inhoud 2"/>
          <p:cNvSpPr>
            <a:spLocks noGrp="1"/>
          </p:cNvSpPr>
          <p:nvPr>
            <p:ph idx="1"/>
          </p:nvPr>
        </p:nvSpPr>
        <p:spPr>
          <a:xfrm>
            <a:off x="457200" y="1600201"/>
            <a:ext cx="8229600" cy="4061047"/>
          </a:xfrm>
        </p:spPr>
        <p:txBody>
          <a:bodyPr/>
          <a:lstStyle>
            <a:lvl1pPr>
              <a:defRPr b="0" i="0">
                <a:latin typeface="Arial" charset="0"/>
                <a:ea typeface="Arial" charset="0"/>
                <a:cs typeface="Arial" charset="0"/>
              </a:defRPr>
            </a:lvl1pPr>
            <a:lvl2pPr>
              <a:defRPr b="0" i="0">
                <a:latin typeface="Arial" charset="0"/>
                <a:ea typeface="Arial" charset="0"/>
                <a:cs typeface="Arial" charset="0"/>
              </a:defRPr>
            </a:lvl2pPr>
            <a:lvl3pPr>
              <a:defRPr b="0" i="0">
                <a:latin typeface="Arial" charset="0"/>
                <a:ea typeface="Arial" charset="0"/>
                <a:cs typeface="Arial" charset="0"/>
              </a:defRPr>
            </a:lvl3pPr>
            <a:lvl4pPr>
              <a:defRPr b="0" i="0">
                <a:latin typeface="Arial" charset="0"/>
                <a:ea typeface="Arial" charset="0"/>
                <a:cs typeface="Arial" charset="0"/>
              </a:defRPr>
            </a:lvl4pPr>
            <a:lvl5pPr>
              <a:defRPr b="0" i="0">
                <a:latin typeface="Arial" charset="0"/>
                <a:ea typeface="Arial" charset="0"/>
                <a:cs typeface="Arial" charset="0"/>
              </a:defRPr>
            </a:lvl5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BE" dirty="0"/>
          </a:p>
        </p:txBody>
      </p:sp>
    </p:spTree>
    <p:extLst>
      <p:ext uri="{BB962C8B-B14F-4D97-AF65-F5344CB8AC3E}">
        <p14:creationId xmlns:p14="http://schemas.microsoft.com/office/powerpoint/2010/main" val="1431122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Ref idx="1001">
        <a:schemeClr val="bg1"/>
      </p:bgRef>
    </p:bg>
    <p:spTree>
      <p:nvGrpSpPr>
        <p:cNvPr id="1" name=""/>
        <p:cNvGrpSpPr/>
        <p:nvPr/>
      </p:nvGrpSpPr>
      <p:grpSpPr>
        <a:xfrm>
          <a:off x="0" y="0"/>
          <a:ext cx="0" cy="0"/>
          <a:chOff x="0" y="0"/>
          <a:chExt cx="0" cy="0"/>
        </a:xfrm>
      </p:grpSpPr>
      <p:sp>
        <p:nvSpPr>
          <p:cNvPr id="7" name="Rectangle 6"/>
          <p:cNvSpPr/>
          <p:nvPr/>
        </p:nvSpPr>
        <p:spPr>
          <a:xfrm>
            <a:off x="0" y="5958024"/>
            <a:ext cx="9144000" cy="900000"/>
          </a:xfrm>
          <a:prstGeom prst="rect">
            <a:avLst/>
          </a:prstGeom>
          <a:solidFill>
            <a:srgbClr val="EC4B2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18000" rIns="0" bIns="18000" rtlCol="0" anchor="ctr"/>
          <a:lstStyle/>
          <a:p>
            <a:pPr algn="ctr"/>
            <a:endParaRPr lang="nl-BE" sz="1100" dirty="0">
              <a:solidFill>
                <a:schemeClr val="bg1"/>
              </a:solidFill>
            </a:endParaRPr>
          </a:p>
        </p:txBody>
      </p:sp>
      <p:sp>
        <p:nvSpPr>
          <p:cNvPr id="82" name="Rectangle 81"/>
          <p:cNvSpPr/>
          <p:nvPr/>
        </p:nvSpPr>
        <p:spPr>
          <a:xfrm>
            <a:off x="0" y="6084000"/>
            <a:ext cx="1980000" cy="4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79" name="Footer Placeholder 4"/>
          <p:cNvSpPr>
            <a:spLocks noGrp="1"/>
          </p:cNvSpPr>
          <p:nvPr>
            <p:ph type="ftr" sz="quarter" idx="3"/>
          </p:nvPr>
        </p:nvSpPr>
        <p:spPr>
          <a:xfrm>
            <a:off x="755576" y="6084000"/>
            <a:ext cx="4032424" cy="432000"/>
          </a:xfrm>
          <a:prstGeom prst="rect">
            <a:avLst/>
          </a:prstGeom>
          <a:solidFill>
            <a:schemeClr val="bg1"/>
          </a:solidFill>
        </p:spPr>
        <p:txBody>
          <a:bodyPr wrap="square" lIns="144000" tIns="0" rIns="144000" bIns="0" anchor="ctr" anchorCtr="0">
            <a:noAutofit/>
          </a:bodyPr>
          <a:lstStyle>
            <a:lvl1pPr algn="l">
              <a:lnSpc>
                <a:spcPct val="90000"/>
              </a:lnSpc>
              <a:defRPr sz="1500">
                <a:solidFill>
                  <a:srgbClr val="00A0AE"/>
                </a:solidFill>
                <a:latin typeface="Trebuchet MS" pitchFamily="34" charset="0"/>
              </a:defRPr>
            </a:lvl1pPr>
          </a:lstStyle>
          <a:p>
            <a:r>
              <a:rPr lang="nl-BE"/>
              <a:t>Economie 1 </a:t>
            </a:r>
            <a:endParaRPr lang="nl-BE" dirty="0"/>
          </a:p>
        </p:txBody>
      </p:sp>
      <p:sp>
        <p:nvSpPr>
          <p:cNvPr id="86" name="Slide Number Placeholder 85"/>
          <p:cNvSpPr>
            <a:spLocks noGrp="1"/>
          </p:cNvSpPr>
          <p:nvPr>
            <p:ph type="sldNum" sz="quarter" idx="4"/>
          </p:nvPr>
        </p:nvSpPr>
        <p:spPr>
          <a:xfrm>
            <a:off x="360000" y="6084000"/>
            <a:ext cx="360000" cy="667148"/>
          </a:xfrm>
          <a:prstGeom prst="rect">
            <a:avLst/>
          </a:prstGeom>
          <a:solidFill>
            <a:srgbClr val="00A0AE"/>
          </a:solidFill>
        </p:spPr>
        <p:txBody>
          <a:bodyPr vert="horz" wrap="none" lIns="0" tIns="108000" rIns="0" bIns="0" rtlCol="0" anchor="ctr" anchorCtr="0">
            <a:noAutofit/>
          </a:bodyPr>
          <a:lstStyle>
            <a:lvl1pPr algn="ctr">
              <a:defRPr sz="2000" b="0">
                <a:solidFill>
                  <a:schemeClr val="bg1"/>
                </a:solidFill>
                <a:latin typeface="Trebuchet MS" pitchFamily="34" charset="0"/>
              </a:defRPr>
            </a:lvl1pPr>
          </a:lstStyle>
          <a:p>
            <a:fld id="{3B80295F-48CD-49FC-897A-CCEC919B8070}" type="slidenum">
              <a:rPr lang="nl-BE" smtClean="0"/>
              <a:pPr/>
              <a:t>‹nr.›</a:t>
            </a:fld>
            <a:endParaRPr lang="nl-BE" dirty="0"/>
          </a:p>
        </p:txBody>
      </p:sp>
      <p:sp>
        <p:nvSpPr>
          <p:cNvPr id="2" name="Title Placeholder 1"/>
          <p:cNvSpPr>
            <a:spLocks noGrp="1"/>
          </p:cNvSpPr>
          <p:nvPr>
            <p:ph type="title"/>
          </p:nvPr>
        </p:nvSpPr>
        <p:spPr>
          <a:xfrm>
            <a:off x="0" y="0"/>
            <a:ext cx="9144000" cy="1142984"/>
          </a:xfrm>
          <a:prstGeom prst="rect">
            <a:avLst/>
          </a:prstGeom>
          <a:ln w="0">
            <a:noFill/>
          </a:ln>
        </p:spPr>
        <p:txBody>
          <a:bodyPr vert="horz" lIns="360000" tIns="180000" rIns="360000" bIns="144000" rtlCol="0" anchor="ctr">
            <a:noAutofit/>
          </a:bodyPr>
          <a:lstStyle/>
          <a:p>
            <a:r>
              <a:rPr lang="nl-NL"/>
              <a:t>Klik om de stijl te bewerken</a:t>
            </a:r>
            <a:endParaRPr lang="nl-BE" dirty="0"/>
          </a:p>
        </p:txBody>
      </p:sp>
      <p:sp>
        <p:nvSpPr>
          <p:cNvPr id="3" name="Text Placeholder 2"/>
          <p:cNvSpPr>
            <a:spLocks noGrp="1"/>
          </p:cNvSpPr>
          <p:nvPr>
            <p:ph type="body" idx="1"/>
          </p:nvPr>
        </p:nvSpPr>
        <p:spPr>
          <a:xfrm>
            <a:off x="0" y="1152000"/>
            <a:ext cx="9144000" cy="4428000"/>
          </a:xfrm>
          <a:prstGeom prst="rect">
            <a:avLst/>
          </a:prstGeom>
        </p:spPr>
        <p:txBody>
          <a:bodyPr vert="horz" lIns="432000" tIns="252000" rIns="43200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0" name="Date Placeholder 3"/>
          <p:cNvSpPr>
            <a:spLocks noGrp="1"/>
          </p:cNvSpPr>
          <p:nvPr>
            <p:ph type="dt" sz="half" idx="2"/>
          </p:nvPr>
        </p:nvSpPr>
        <p:spPr>
          <a:xfrm>
            <a:off x="755576" y="6570000"/>
            <a:ext cx="990706" cy="200055"/>
          </a:xfrm>
          <a:prstGeom prst="rect">
            <a:avLst/>
          </a:prstGeom>
          <a:solidFill>
            <a:srgbClr val="EC4B2F"/>
          </a:solidFill>
        </p:spPr>
        <p:txBody>
          <a:bodyPr wrap="none" lIns="108000" tIns="0" rIns="0" bIns="0" anchor="b" anchorCtr="0">
            <a:spAutoFit/>
          </a:bodyPr>
          <a:lstStyle>
            <a:lvl1pPr algn="r">
              <a:defRPr sz="1300">
                <a:solidFill>
                  <a:schemeClr val="bg1"/>
                </a:solidFill>
                <a:latin typeface="Trebuchet MS" pitchFamily="34" charset="0"/>
              </a:defRPr>
            </a:lvl1pPr>
          </a:lstStyle>
          <a:p>
            <a:pPr algn="l"/>
            <a:endParaRPr lang="nl-BE" dirty="0"/>
          </a:p>
        </p:txBody>
      </p:sp>
      <p:pic>
        <p:nvPicPr>
          <p:cNvPr id="9" name="Picture 8" descr="tm_rgb.jpg"/>
          <p:cNvPicPr>
            <a:picLocks noChangeAspect="1"/>
          </p:cNvPicPr>
          <p:nvPr/>
        </p:nvPicPr>
        <p:blipFill>
          <a:blip r:embed="rId10" cstate="print"/>
          <a:stretch>
            <a:fillRect/>
          </a:stretch>
        </p:blipFill>
        <p:spPr>
          <a:xfrm>
            <a:off x="7236296" y="5976000"/>
            <a:ext cx="1652016" cy="862584"/>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50" r:id="rId2"/>
    <p:sldLayoutId id="2147483678" r:id="rId3"/>
    <p:sldLayoutId id="2147483653" r:id="rId4"/>
    <p:sldLayoutId id="2147483679" r:id="rId5"/>
    <p:sldLayoutId id="2147483688" r:id="rId6"/>
    <p:sldLayoutId id="2147483687" r:id="rId7"/>
    <p:sldLayoutId id="2147483689" r:id="rId8"/>
  </p:sldLayoutIdLst>
  <p:hf hdr="0" ftr="0" dt="0"/>
  <p:txStyles>
    <p:titleStyle>
      <a:lvl1pPr algn="l" defTabSz="914400" rtl="0" eaLnBrk="1" latinLnBrk="0" hangingPunct="1">
        <a:lnSpc>
          <a:spcPct val="80000"/>
        </a:lnSpc>
        <a:spcBef>
          <a:spcPct val="0"/>
        </a:spcBef>
        <a:buNone/>
        <a:defRPr sz="3600" b="1" kern="1200" cap="all" baseline="0">
          <a:solidFill>
            <a:srgbClr val="EC4B2F"/>
          </a:solidFill>
          <a:latin typeface="Trebuchet MS" pitchFamily="34" charset="0"/>
          <a:ea typeface="+mj-ea"/>
          <a:cs typeface="+mj-cs"/>
        </a:defRPr>
      </a:lvl1pPr>
    </p:titleStyle>
    <p:bodyStyle>
      <a:lvl1pPr marL="355600" indent="-355600" algn="l" defTabSz="914400" rtl="0" eaLnBrk="1" latinLnBrk="0" hangingPunct="1">
        <a:lnSpc>
          <a:spcPct val="90000"/>
        </a:lnSpc>
        <a:spcBef>
          <a:spcPts val="400"/>
        </a:spcBef>
        <a:spcAft>
          <a:spcPts val="400"/>
        </a:spcAft>
        <a:buClrTx/>
        <a:buSzPct val="90000"/>
        <a:buFont typeface="Verdana" pitchFamily="34" charset="0"/>
        <a:buChar char="•"/>
        <a:defRPr sz="3000" kern="1200">
          <a:solidFill>
            <a:srgbClr val="000000"/>
          </a:solidFill>
          <a:latin typeface="Trebuchet MS" pitchFamily="34" charset="0"/>
          <a:ea typeface="+mn-ea"/>
          <a:cs typeface="+mn-cs"/>
        </a:defRPr>
      </a:lvl1pPr>
      <a:lvl2pPr marL="723900" indent="-368300" algn="l" defTabSz="914400" rtl="0" eaLnBrk="1" latinLnBrk="0" hangingPunct="1">
        <a:lnSpc>
          <a:spcPct val="90000"/>
        </a:lnSpc>
        <a:spcBef>
          <a:spcPts val="400"/>
        </a:spcBef>
        <a:spcAft>
          <a:spcPts val="400"/>
        </a:spcAft>
        <a:buClrTx/>
        <a:buFont typeface="Arial" pitchFamily="34" charset="0"/>
        <a:buChar char="−"/>
        <a:defRPr sz="2700" kern="1200">
          <a:solidFill>
            <a:srgbClr val="000000"/>
          </a:solidFill>
          <a:latin typeface="Trebuchet MS" pitchFamily="34" charset="0"/>
          <a:ea typeface="+mn-ea"/>
          <a:cs typeface="+mn-cs"/>
        </a:defRPr>
      </a:lvl2pPr>
      <a:lvl3pPr marL="982663" indent="-258763" algn="l" defTabSz="914400" rtl="0" eaLnBrk="1" latinLnBrk="0" hangingPunct="1">
        <a:lnSpc>
          <a:spcPct val="90000"/>
        </a:lnSpc>
        <a:spcBef>
          <a:spcPts val="400"/>
        </a:spcBef>
        <a:spcAft>
          <a:spcPts val="400"/>
        </a:spcAft>
        <a:buClrTx/>
        <a:buFont typeface="Arial" pitchFamily="34" charset="0"/>
        <a:buChar char="•"/>
        <a:defRPr sz="2400" kern="1200">
          <a:solidFill>
            <a:srgbClr val="000000"/>
          </a:solidFill>
          <a:latin typeface="Trebuchet MS" pitchFamily="34" charset="0"/>
          <a:ea typeface="+mn-ea"/>
          <a:cs typeface="+mn-cs"/>
        </a:defRPr>
      </a:lvl3pPr>
      <a:lvl4pPr marL="1255713" indent="-273050" algn="l" defTabSz="914400" rtl="0" eaLnBrk="1" latinLnBrk="0" hangingPunct="1">
        <a:lnSpc>
          <a:spcPct val="90000"/>
        </a:lnSpc>
        <a:spcBef>
          <a:spcPts val="400"/>
        </a:spcBef>
        <a:spcAft>
          <a:spcPts val="400"/>
        </a:spcAft>
        <a:buClrTx/>
        <a:buFont typeface="Arial" pitchFamily="34" charset="0"/>
        <a:buChar char="»"/>
        <a:defRPr sz="2100" kern="1200">
          <a:solidFill>
            <a:srgbClr val="000000"/>
          </a:solidFill>
          <a:latin typeface="Trebuchet MS" pitchFamily="34" charset="0"/>
          <a:ea typeface="+mn-ea"/>
          <a:cs typeface="+mn-cs"/>
        </a:defRPr>
      </a:lvl4pPr>
      <a:lvl5pPr marL="1609725" indent="-258763" algn="l" defTabSz="914400" rtl="0" eaLnBrk="1" latinLnBrk="0" hangingPunct="1">
        <a:lnSpc>
          <a:spcPct val="90000"/>
        </a:lnSpc>
        <a:spcBef>
          <a:spcPts val="400"/>
        </a:spcBef>
        <a:spcAft>
          <a:spcPts val="400"/>
        </a:spcAft>
        <a:buClr>
          <a:schemeClr val="tx1"/>
        </a:buClr>
        <a:buFont typeface="Arial" pitchFamily="34" charset="0"/>
        <a:buNone/>
        <a:defRPr sz="2000" kern="1200">
          <a:solidFill>
            <a:schemeClr val="accent4"/>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7504" y="1556792"/>
            <a:ext cx="9144000" cy="2736104"/>
          </a:xfrm>
        </p:spPr>
        <p:txBody>
          <a:bodyPr/>
          <a:lstStyle/>
          <a:p>
            <a:r>
              <a:rPr lang="en-US" i="1" dirty="0"/>
              <a:t>H8 </a:t>
            </a:r>
            <a:r>
              <a:rPr lang="en-US" i="1" dirty="0" err="1"/>
              <a:t>burgerlijke</a:t>
            </a:r>
            <a:r>
              <a:rPr lang="en-US" i="1" dirty="0"/>
              <a:t> </a:t>
            </a:r>
            <a:r>
              <a:rPr lang="en-US" i="1"/>
              <a:t>aansprakelijkheid</a:t>
            </a:r>
            <a:endParaRPr lang="en-US" i="1" dirty="0"/>
          </a:p>
        </p:txBody>
      </p:sp>
      <p:sp>
        <p:nvSpPr>
          <p:cNvPr id="5" name="Slide Number Placeholder 4"/>
          <p:cNvSpPr>
            <a:spLocks noGrp="1"/>
          </p:cNvSpPr>
          <p:nvPr>
            <p:ph type="sldNum" sz="quarter" idx="11"/>
          </p:nvPr>
        </p:nvSpPr>
        <p:spPr/>
        <p:txBody>
          <a:bodyPr/>
          <a:lstStyle/>
          <a:p>
            <a:fld id="{3B80295F-48CD-49FC-897A-CCEC919B8070}" type="slidenum">
              <a:rPr lang="nl-BE" smtClean="0"/>
              <a:pPr/>
              <a:t>1</a:t>
            </a:fld>
            <a:endParaRPr lang="nl-BE"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p:cNvSpPr>
            <a:spLocks noGrp="1"/>
          </p:cNvSpPr>
          <p:nvPr>
            <p:ph type="title"/>
          </p:nvPr>
        </p:nvSpPr>
        <p:spPr>
          <a:xfrm>
            <a:off x="1042988" y="357188"/>
            <a:ext cx="7643812" cy="1154112"/>
          </a:xfrm>
        </p:spPr>
        <p:txBody>
          <a:bodyPr>
            <a:normAutofit fontScale="90000"/>
          </a:bodyPr>
          <a:lstStyle/>
          <a:p>
            <a:pPr eaLnBrk="1" hangingPunct="1"/>
            <a:r>
              <a:rPr lang="nl-BE" altLang="nl-BE"/>
              <a:t>H8: Burgerlijke aansprakelijkheid</a:t>
            </a:r>
          </a:p>
        </p:txBody>
      </p:sp>
      <p:sp>
        <p:nvSpPr>
          <p:cNvPr id="3" name="Tijdelijke aanduiding voor inhoud 2"/>
          <p:cNvSpPr>
            <a:spLocks noGrp="1"/>
          </p:cNvSpPr>
          <p:nvPr>
            <p:ph idx="1"/>
          </p:nvPr>
        </p:nvSpPr>
        <p:spPr/>
        <p:txBody>
          <a:bodyPr rtlCol="0">
            <a:normAutofit fontScale="77500" lnSpcReduction="20000"/>
          </a:bodyPr>
          <a:lstStyle/>
          <a:p>
            <a:pPr marL="0" indent="0" eaLnBrk="1" fontAlgn="auto" hangingPunct="1">
              <a:spcAft>
                <a:spcPts val="0"/>
              </a:spcAft>
              <a:buFont typeface="Arial" panose="020B0604020202020204" pitchFamily="34" charset="0"/>
              <a:buNone/>
              <a:defRPr/>
            </a:pPr>
            <a:r>
              <a:rPr lang="nl-BE" b="1" dirty="0"/>
              <a:t>Toezicht houden en aansprakelijk gesteld worden</a:t>
            </a:r>
          </a:p>
          <a:p>
            <a:pPr marL="0" indent="0" eaLnBrk="1" fontAlgn="auto" hangingPunct="1">
              <a:spcAft>
                <a:spcPts val="0"/>
              </a:spcAft>
              <a:buFont typeface="Arial" panose="020B0604020202020204" pitchFamily="34" charset="0"/>
              <a:buNone/>
              <a:defRPr/>
            </a:pPr>
            <a:r>
              <a:rPr lang="nl-BE" sz="2800" u="sng" dirty="0"/>
              <a:t>Algemene bepalingen voor het toezicht op school</a:t>
            </a:r>
          </a:p>
          <a:p>
            <a:pPr eaLnBrk="1" fontAlgn="auto" hangingPunct="1">
              <a:spcAft>
                <a:spcPts val="0"/>
              </a:spcAft>
              <a:buFontTx/>
              <a:buChar char="-"/>
              <a:defRPr/>
            </a:pPr>
            <a:r>
              <a:rPr lang="nl-BE" sz="2800" dirty="0"/>
              <a:t>Begin en einde toezicht</a:t>
            </a:r>
          </a:p>
          <a:p>
            <a:pPr eaLnBrk="1" fontAlgn="auto" hangingPunct="1">
              <a:spcAft>
                <a:spcPts val="0"/>
              </a:spcAft>
              <a:buFontTx/>
              <a:buChar char="-"/>
              <a:defRPr/>
            </a:pPr>
            <a:r>
              <a:rPr lang="nl-BE" sz="2800" dirty="0"/>
              <a:t>Aantal personeelsleden</a:t>
            </a:r>
          </a:p>
          <a:p>
            <a:pPr eaLnBrk="1" fontAlgn="auto" hangingPunct="1">
              <a:spcAft>
                <a:spcPts val="0"/>
              </a:spcAft>
              <a:buFontTx/>
              <a:buChar char="-"/>
              <a:defRPr/>
            </a:pPr>
            <a:r>
              <a:rPr lang="nl-BE" sz="2800" dirty="0"/>
              <a:t>Degelijk toezicht</a:t>
            </a:r>
          </a:p>
          <a:p>
            <a:pPr eaLnBrk="1" fontAlgn="auto" hangingPunct="1">
              <a:spcAft>
                <a:spcPts val="0"/>
              </a:spcAft>
              <a:buFontTx/>
              <a:buChar char="-"/>
              <a:defRPr/>
            </a:pPr>
            <a:r>
              <a:rPr lang="nl-BE" sz="2800" dirty="0"/>
              <a:t>Toezicht in de klas</a:t>
            </a:r>
          </a:p>
          <a:p>
            <a:pPr eaLnBrk="1" fontAlgn="auto" hangingPunct="1">
              <a:spcAft>
                <a:spcPts val="0"/>
              </a:spcAft>
              <a:buFontTx/>
              <a:buChar char="-"/>
              <a:defRPr/>
            </a:pPr>
            <a:r>
              <a:rPr lang="nl-BE" sz="2800" dirty="0"/>
              <a:t>Toezicht op de speelplaats en in de eetzaal</a:t>
            </a:r>
          </a:p>
          <a:p>
            <a:pPr eaLnBrk="1" fontAlgn="auto" hangingPunct="1">
              <a:spcAft>
                <a:spcPts val="0"/>
              </a:spcAft>
              <a:buFontTx/>
              <a:buChar char="-"/>
              <a:defRPr/>
            </a:pPr>
            <a:r>
              <a:rPr lang="nl-BE" sz="2800" dirty="0"/>
              <a:t>Toezicht bij verplaatsing en verlaten van de school</a:t>
            </a:r>
          </a:p>
          <a:p>
            <a:pPr eaLnBrk="1" fontAlgn="auto" hangingPunct="1">
              <a:spcAft>
                <a:spcPts val="0"/>
              </a:spcAft>
              <a:buFontTx/>
              <a:buChar char="-"/>
              <a:defRPr/>
            </a:pPr>
            <a:r>
              <a:rPr lang="nl-BE" sz="2800" dirty="0"/>
              <a:t>Toezicht bij zwemmen</a:t>
            </a:r>
          </a:p>
          <a:p>
            <a:pPr eaLnBrk="1" fontAlgn="auto" hangingPunct="1">
              <a:spcAft>
                <a:spcPts val="0"/>
              </a:spcAft>
              <a:buFontTx/>
              <a:buChar char="-"/>
              <a:defRPr/>
            </a:pPr>
            <a:r>
              <a:rPr lang="nl-BE" sz="2800" dirty="0"/>
              <a:t>Toezicht bij busvervoer</a:t>
            </a:r>
          </a:p>
          <a:p>
            <a:pPr eaLnBrk="1" fontAlgn="auto" hangingPunct="1">
              <a:spcAft>
                <a:spcPts val="0"/>
              </a:spcAft>
              <a:buFontTx/>
              <a:buChar char="-"/>
              <a:defRPr/>
            </a:pPr>
            <a:r>
              <a:rPr lang="nl-BE" sz="2800" dirty="0"/>
              <a:t>Toezicht bij buitenschoolse activiteiten</a:t>
            </a:r>
          </a:p>
          <a:p>
            <a:pPr eaLnBrk="1" fontAlgn="auto" hangingPunct="1">
              <a:spcAft>
                <a:spcPts val="0"/>
              </a:spcAft>
              <a:buFontTx/>
              <a:buChar char="-"/>
              <a:defRPr/>
            </a:pPr>
            <a:r>
              <a:rPr lang="nl-BE" sz="2800" dirty="0" err="1"/>
              <a:t>Extramurosactiviteiten</a:t>
            </a:r>
            <a:r>
              <a:rPr lang="nl-BE" sz="2800" dirty="0"/>
              <a:t> </a:t>
            </a:r>
          </a:p>
        </p:txBody>
      </p:sp>
    </p:spTree>
    <p:extLst>
      <p:ext uri="{BB962C8B-B14F-4D97-AF65-F5344CB8AC3E}">
        <p14:creationId xmlns:p14="http://schemas.microsoft.com/office/powerpoint/2010/main" val="126060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rtlCol="0">
            <a:normAutofit fontScale="90000"/>
          </a:bodyPr>
          <a:lstStyle/>
          <a:p>
            <a:pPr eaLnBrk="1" fontAlgn="auto" hangingPunct="1">
              <a:spcAft>
                <a:spcPts val="0"/>
              </a:spcAft>
              <a:defRPr/>
            </a:pPr>
            <a:r>
              <a:rPr lang="nl-BE" dirty="0"/>
              <a:t>H8: Burgerlijke aansprakelijkheid</a:t>
            </a:r>
          </a:p>
        </p:txBody>
      </p:sp>
      <p:sp>
        <p:nvSpPr>
          <p:cNvPr id="5" name="Tijdelijke aanduiding voor inhoud 4"/>
          <p:cNvSpPr>
            <a:spLocks noGrp="1"/>
          </p:cNvSpPr>
          <p:nvPr>
            <p:ph idx="1"/>
          </p:nvPr>
        </p:nvSpPr>
        <p:spPr>
          <a:xfrm>
            <a:off x="611188" y="1600200"/>
            <a:ext cx="8075612" cy="4421188"/>
          </a:xfrm>
        </p:spPr>
        <p:txBody>
          <a:bodyPr rtlCol="0">
            <a:normAutofit fontScale="92500" lnSpcReduction="20000"/>
          </a:bodyPr>
          <a:lstStyle/>
          <a:p>
            <a:pPr marL="0" indent="0" eaLnBrk="1" fontAlgn="auto" hangingPunct="1">
              <a:spcAft>
                <a:spcPts val="0"/>
              </a:spcAft>
              <a:buFont typeface="Arial" panose="020B0604020202020204" pitchFamily="34" charset="0"/>
              <a:buNone/>
              <a:defRPr/>
            </a:pPr>
            <a:r>
              <a:rPr lang="nl-BE" b="1" dirty="0"/>
              <a:t>Leerling (11) vliegt uit klas en verhangt zich op gang</a:t>
            </a:r>
            <a:endParaRPr lang="nl-BE" dirty="0"/>
          </a:p>
          <a:p>
            <a:pPr marL="0" indent="0" eaLnBrk="1" fontAlgn="auto" hangingPunct="1">
              <a:spcAft>
                <a:spcPts val="0"/>
              </a:spcAft>
              <a:buFont typeface="Arial" panose="020B0604020202020204" pitchFamily="34" charset="0"/>
              <a:buNone/>
              <a:defRPr/>
            </a:pPr>
            <a:r>
              <a:rPr lang="nl-BE" sz="2600" dirty="0"/>
              <a:t>"Je bent nutteloos. Ga maar tussen de jassen hangen op de gang!" Met deze woorden zette een lerares een jongen uit de klas in Frankrijk. De knaap van elf werd 45 minuten later buiten bewustzijn aangetroffen op de gang. Hij hing met zijn T-shirt vast aan een haakje en kon niet meer gereanimeerd worden. Volgens de advocaat van de burgerlijke partij zou de jongen de woorden van zijn lerares letterlijk genomen hebben. Uit het onderzoek bleek dat het om een 'accident' ging. Toch riskeert de vrouw nu tot vijf jaar gevangenis en een boete van 75.000 euro voor onvrijwillige doodslag. </a:t>
            </a:r>
          </a:p>
          <a:p>
            <a:pPr marL="0" indent="0" eaLnBrk="1" fontAlgn="auto" hangingPunct="1">
              <a:spcAft>
                <a:spcPts val="0"/>
              </a:spcAft>
              <a:buFont typeface="Arial" panose="020B0604020202020204" pitchFamily="34" charset="0"/>
              <a:buNone/>
              <a:defRPr/>
            </a:pPr>
            <a:endParaRPr lang="nl-BE" dirty="0"/>
          </a:p>
        </p:txBody>
      </p:sp>
    </p:spTree>
    <p:extLst>
      <p:ext uri="{BB962C8B-B14F-4D97-AF65-F5344CB8AC3E}">
        <p14:creationId xmlns:p14="http://schemas.microsoft.com/office/powerpoint/2010/main" val="2242758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normAutofit fontScale="90000"/>
          </a:bodyPr>
          <a:lstStyle/>
          <a:p>
            <a:pPr eaLnBrk="1" fontAlgn="auto" hangingPunct="1">
              <a:spcAft>
                <a:spcPts val="0"/>
              </a:spcAft>
              <a:defRPr/>
            </a:pPr>
            <a:r>
              <a:rPr lang="nl-BE" dirty="0"/>
              <a:t>H8: Burgerlijke aansprakelijkheid</a:t>
            </a:r>
          </a:p>
        </p:txBody>
      </p:sp>
      <p:sp>
        <p:nvSpPr>
          <p:cNvPr id="3" name="Tijdelijke aanduiding voor inhoud 2"/>
          <p:cNvSpPr>
            <a:spLocks noGrp="1"/>
          </p:cNvSpPr>
          <p:nvPr>
            <p:ph idx="1"/>
          </p:nvPr>
        </p:nvSpPr>
        <p:spPr/>
        <p:txBody>
          <a:bodyPr rtlCol="0">
            <a:normAutofit/>
          </a:bodyPr>
          <a:lstStyle/>
          <a:p>
            <a:pPr marL="0" indent="0" eaLnBrk="1" fontAlgn="auto" hangingPunct="1">
              <a:spcAft>
                <a:spcPts val="0"/>
              </a:spcAft>
              <a:buFont typeface="Arial" panose="020B0604020202020204" pitchFamily="34" charset="0"/>
              <a:buNone/>
              <a:defRPr/>
            </a:pPr>
            <a:r>
              <a:rPr lang="nl-BE" u="sng" dirty="0"/>
              <a:t>Waarover gaat het? </a:t>
            </a:r>
          </a:p>
          <a:p>
            <a:pPr marL="0" indent="0" eaLnBrk="1" fontAlgn="auto" hangingPunct="1">
              <a:spcAft>
                <a:spcPts val="0"/>
              </a:spcAft>
              <a:buFont typeface="Arial" panose="020B0604020202020204" pitchFamily="34" charset="0"/>
              <a:buNone/>
              <a:defRPr/>
            </a:pPr>
            <a:endParaRPr lang="nl-BE" dirty="0"/>
          </a:p>
          <a:p>
            <a:pPr eaLnBrk="1" fontAlgn="auto" hangingPunct="1">
              <a:spcAft>
                <a:spcPts val="0"/>
              </a:spcAft>
              <a:defRPr/>
            </a:pPr>
            <a:r>
              <a:rPr lang="nl-BE" dirty="0"/>
              <a:t>Jaarlijks ca. 100.000 ongevallen op school.</a:t>
            </a:r>
          </a:p>
          <a:p>
            <a:pPr eaLnBrk="1" fontAlgn="auto" hangingPunct="1">
              <a:spcAft>
                <a:spcPts val="0"/>
              </a:spcAft>
              <a:defRPr/>
            </a:pPr>
            <a:r>
              <a:rPr lang="nl-BE" dirty="0"/>
              <a:t>Door leerkrachten of door leerlingen</a:t>
            </a:r>
          </a:p>
          <a:p>
            <a:pPr eaLnBrk="1" fontAlgn="auto" hangingPunct="1">
              <a:spcAft>
                <a:spcPts val="0"/>
              </a:spcAft>
              <a:defRPr/>
            </a:pPr>
            <a:r>
              <a:rPr lang="nl-BE" dirty="0"/>
              <a:t>Op school of naschoolse activiteiten</a:t>
            </a:r>
          </a:p>
          <a:p>
            <a:pPr marL="0" indent="0" eaLnBrk="1" fontAlgn="auto" hangingPunct="1">
              <a:spcAft>
                <a:spcPts val="0"/>
              </a:spcAft>
              <a:buFont typeface="Arial" panose="020B0604020202020204" pitchFamily="34" charset="0"/>
              <a:buNone/>
              <a:defRPr/>
            </a:pPr>
            <a:r>
              <a:rPr lang="nl-BE" dirty="0"/>
              <a:t>Wie is aansprakelijk? Wie betaalt de rekening?  </a:t>
            </a:r>
          </a:p>
        </p:txBody>
      </p:sp>
    </p:spTree>
    <p:extLst>
      <p:ext uri="{BB962C8B-B14F-4D97-AF65-F5344CB8AC3E}">
        <p14:creationId xmlns:p14="http://schemas.microsoft.com/office/powerpoint/2010/main" val="1762034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normAutofit fontScale="90000"/>
          </a:bodyPr>
          <a:lstStyle/>
          <a:p>
            <a:pPr eaLnBrk="1" fontAlgn="auto" hangingPunct="1">
              <a:spcAft>
                <a:spcPts val="0"/>
              </a:spcAft>
              <a:defRPr/>
            </a:pPr>
            <a:r>
              <a:rPr lang="nl-BE" dirty="0"/>
              <a:t>H8: Burgerlijke aansprakelijkheid</a:t>
            </a:r>
          </a:p>
        </p:txBody>
      </p:sp>
      <p:sp>
        <p:nvSpPr>
          <p:cNvPr id="3" name="Tijdelijke aanduiding voor inhoud 2"/>
          <p:cNvSpPr>
            <a:spLocks noGrp="1"/>
          </p:cNvSpPr>
          <p:nvPr>
            <p:ph idx="1"/>
          </p:nvPr>
        </p:nvSpPr>
        <p:spPr/>
        <p:txBody>
          <a:bodyPr rtlCol="0">
            <a:normAutofit/>
          </a:bodyPr>
          <a:lstStyle/>
          <a:p>
            <a:pPr marL="0" indent="0" eaLnBrk="1" fontAlgn="auto" hangingPunct="1">
              <a:spcAft>
                <a:spcPts val="0"/>
              </a:spcAft>
              <a:buFont typeface="Arial" panose="020B0604020202020204" pitchFamily="34" charset="0"/>
              <a:buNone/>
              <a:defRPr/>
            </a:pPr>
            <a:r>
              <a:rPr lang="nl-BE" dirty="0"/>
              <a:t>Algemene burgerlijke aansprakelijkheid</a:t>
            </a:r>
          </a:p>
          <a:p>
            <a:pPr marL="0" indent="0" eaLnBrk="1" fontAlgn="auto" hangingPunct="1">
              <a:spcAft>
                <a:spcPts val="0"/>
              </a:spcAft>
              <a:buFont typeface="Arial" panose="020B0604020202020204" pitchFamily="34" charset="0"/>
              <a:buNone/>
              <a:defRPr/>
            </a:pPr>
            <a:r>
              <a:rPr lang="nl-BE" sz="2400" dirty="0"/>
              <a:t>3 voorwaarden: </a:t>
            </a:r>
          </a:p>
          <a:p>
            <a:pPr eaLnBrk="1" fontAlgn="auto" hangingPunct="1">
              <a:spcAft>
                <a:spcPts val="0"/>
              </a:spcAft>
              <a:buFontTx/>
              <a:buChar char="-"/>
              <a:defRPr/>
            </a:pPr>
            <a:r>
              <a:rPr lang="nl-BE" sz="2400" dirty="0"/>
              <a:t>Persoonlijke ‘fout’</a:t>
            </a:r>
          </a:p>
          <a:p>
            <a:pPr eaLnBrk="1" fontAlgn="auto" hangingPunct="1">
              <a:spcAft>
                <a:spcPts val="0"/>
              </a:spcAft>
              <a:buFontTx/>
              <a:buChar char="-"/>
              <a:defRPr/>
            </a:pPr>
            <a:r>
              <a:rPr lang="nl-BE" sz="2400" dirty="0"/>
              <a:t>Schade </a:t>
            </a:r>
          </a:p>
          <a:p>
            <a:pPr eaLnBrk="1" fontAlgn="auto" hangingPunct="1">
              <a:spcAft>
                <a:spcPts val="0"/>
              </a:spcAft>
              <a:buFontTx/>
              <a:buChar char="-"/>
              <a:defRPr/>
            </a:pPr>
            <a:r>
              <a:rPr lang="nl-BE" sz="2400" dirty="0"/>
              <a:t>Oorzakelijk verband </a:t>
            </a:r>
          </a:p>
        </p:txBody>
      </p:sp>
    </p:spTree>
    <p:extLst>
      <p:ext uri="{BB962C8B-B14F-4D97-AF65-F5344CB8AC3E}">
        <p14:creationId xmlns:p14="http://schemas.microsoft.com/office/powerpoint/2010/main" val="3612977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normAutofit fontScale="90000"/>
          </a:bodyPr>
          <a:lstStyle/>
          <a:p>
            <a:pPr eaLnBrk="1" fontAlgn="auto" hangingPunct="1">
              <a:spcAft>
                <a:spcPts val="0"/>
              </a:spcAft>
              <a:defRPr/>
            </a:pPr>
            <a:r>
              <a:rPr lang="nl-BE" dirty="0"/>
              <a:t>H8: Burgerlijke aansprakelijkheid</a:t>
            </a:r>
          </a:p>
        </p:txBody>
      </p:sp>
      <p:sp>
        <p:nvSpPr>
          <p:cNvPr id="3" name="Tijdelijke aanduiding voor inhoud 2"/>
          <p:cNvSpPr>
            <a:spLocks noGrp="1"/>
          </p:cNvSpPr>
          <p:nvPr>
            <p:ph idx="1"/>
          </p:nvPr>
        </p:nvSpPr>
        <p:spPr/>
        <p:txBody>
          <a:bodyPr rtlCol="0">
            <a:normAutofit/>
          </a:bodyPr>
          <a:lstStyle/>
          <a:p>
            <a:pPr marL="0" indent="0" eaLnBrk="1" fontAlgn="auto" hangingPunct="1">
              <a:spcAft>
                <a:spcPts val="0"/>
              </a:spcAft>
              <a:buFont typeface="Arial" panose="020B0604020202020204" pitchFamily="34" charset="0"/>
              <a:buNone/>
              <a:defRPr/>
            </a:pPr>
            <a:r>
              <a:rPr lang="nl-BE" dirty="0"/>
              <a:t>Algemene burgerlijke aansprakelijkheid</a:t>
            </a:r>
          </a:p>
          <a:p>
            <a:pPr marL="0" indent="0" eaLnBrk="1" fontAlgn="auto" hangingPunct="1">
              <a:spcAft>
                <a:spcPts val="0"/>
              </a:spcAft>
              <a:buFont typeface="Arial" panose="020B0604020202020204" pitchFamily="34" charset="0"/>
              <a:buNone/>
              <a:defRPr/>
            </a:pPr>
            <a:r>
              <a:rPr lang="nl-BE" sz="2400" dirty="0"/>
              <a:t>Voorwaarde 1: persoonlijke ‘fout’</a:t>
            </a:r>
          </a:p>
          <a:p>
            <a:pPr eaLnBrk="1" fontAlgn="auto" hangingPunct="1">
              <a:spcAft>
                <a:spcPts val="0"/>
              </a:spcAft>
              <a:buFontTx/>
              <a:buChar char="-"/>
              <a:defRPr/>
            </a:pPr>
            <a:r>
              <a:rPr lang="nl-BE" sz="2400" dirty="0"/>
              <a:t>Rechtstreekse daad</a:t>
            </a:r>
          </a:p>
          <a:p>
            <a:pPr eaLnBrk="1" fontAlgn="auto" hangingPunct="1">
              <a:spcAft>
                <a:spcPts val="0"/>
              </a:spcAft>
              <a:buFontTx/>
              <a:buChar char="-"/>
              <a:defRPr/>
            </a:pPr>
            <a:r>
              <a:rPr lang="nl-BE" sz="2400" dirty="0"/>
              <a:t>Nalatigheid/onvoorzichtigheid </a:t>
            </a:r>
          </a:p>
        </p:txBody>
      </p:sp>
    </p:spTree>
    <p:extLst>
      <p:ext uri="{BB962C8B-B14F-4D97-AF65-F5344CB8AC3E}">
        <p14:creationId xmlns:p14="http://schemas.microsoft.com/office/powerpoint/2010/main" val="393789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el 1"/>
          <p:cNvSpPr>
            <a:spLocks noGrp="1"/>
          </p:cNvSpPr>
          <p:nvPr>
            <p:ph type="title"/>
          </p:nvPr>
        </p:nvSpPr>
        <p:spPr>
          <a:xfrm>
            <a:off x="971550" y="357188"/>
            <a:ext cx="7715250" cy="1154112"/>
          </a:xfrm>
        </p:spPr>
        <p:txBody>
          <a:bodyPr>
            <a:normAutofit fontScale="90000"/>
          </a:bodyPr>
          <a:lstStyle/>
          <a:p>
            <a:pPr eaLnBrk="1" hangingPunct="1"/>
            <a:r>
              <a:rPr lang="nl-BE" altLang="nl-BE"/>
              <a:t>H8: Burgerlijke aansprakelijkheid</a:t>
            </a:r>
          </a:p>
        </p:txBody>
      </p:sp>
      <p:sp>
        <p:nvSpPr>
          <p:cNvPr id="12291" name="Tijdelijke aanduiding voor inhoud 2"/>
          <p:cNvSpPr>
            <a:spLocks noGrp="1"/>
          </p:cNvSpPr>
          <p:nvPr>
            <p:ph idx="1"/>
          </p:nvPr>
        </p:nvSpPr>
        <p:spPr/>
        <p:txBody>
          <a:bodyPr/>
          <a:lstStyle/>
          <a:p>
            <a:pPr marL="0" indent="0" eaLnBrk="1" hangingPunct="1">
              <a:buFont typeface="Arial" panose="020B0604020202020204" pitchFamily="34" charset="0"/>
              <a:buNone/>
            </a:pPr>
            <a:r>
              <a:rPr lang="nl-BE" altLang="nl-BE"/>
              <a:t>Algemene burgerlijke aansprakelijkheid</a:t>
            </a:r>
          </a:p>
          <a:p>
            <a:pPr marL="0" indent="0" eaLnBrk="1" hangingPunct="1">
              <a:buFont typeface="Arial" panose="020B0604020202020204" pitchFamily="34" charset="0"/>
              <a:buNone/>
            </a:pPr>
            <a:r>
              <a:rPr lang="nl-BE" altLang="nl-BE"/>
              <a:t>Voorwaarde 2: Schade</a:t>
            </a:r>
          </a:p>
          <a:p>
            <a:pPr marL="0" indent="0" eaLnBrk="1" hangingPunct="1">
              <a:buFont typeface="Arial" panose="020B0604020202020204" pitchFamily="34" charset="0"/>
              <a:buNone/>
            </a:pPr>
            <a:r>
              <a:rPr lang="nl-BE" altLang="nl-BE"/>
              <a:t>- Lichamelijk, materieel, moreel, financieel, </a:t>
            </a:r>
          </a:p>
        </p:txBody>
      </p:sp>
    </p:spTree>
    <p:extLst>
      <p:ext uri="{BB962C8B-B14F-4D97-AF65-F5344CB8AC3E}">
        <p14:creationId xmlns:p14="http://schemas.microsoft.com/office/powerpoint/2010/main" val="3604864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el 1"/>
          <p:cNvSpPr>
            <a:spLocks noGrp="1"/>
          </p:cNvSpPr>
          <p:nvPr>
            <p:ph type="title"/>
          </p:nvPr>
        </p:nvSpPr>
        <p:spPr>
          <a:xfrm>
            <a:off x="1042988" y="357188"/>
            <a:ext cx="7643812" cy="1154112"/>
          </a:xfrm>
        </p:spPr>
        <p:txBody>
          <a:bodyPr>
            <a:normAutofit fontScale="90000"/>
          </a:bodyPr>
          <a:lstStyle/>
          <a:p>
            <a:pPr eaLnBrk="1" hangingPunct="1"/>
            <a:r>
              <a:rPr lang="nl-BE" altLang="nl-BE"/>
              <a:t>H8: Burgerlijke aansprakelijkheid</a:t>
            </a:r>
          </a:p>
        </p:txBody>
      </p:sp>
      <p:sp>
        <p:nvSpPr>
          <p:cNvPr id="13315" name="Tijdelijke aanduiding voor inhoud 2"/>
          <p:cNvSpPr>
            <a:spLocks noGrp="1"/>
          </p:cNvSpPr>
          <p:nvPr>
            <p:ph idx="1"/>
          </p:nvPr>
        </p:nvSpPr>
        <p:spPr/>
        <p:txBody>
          <a:bodyPr/>
          <a:lstStyle/>
          <a:p>
            <a:pPr marL="0" indent="0" eaLnBrk="1" hangingPunct="1">
              <a:buFont typeface="Arial" panose="020B0604020202020204" pitchFamily="34" charset="0"/>
              <a:buNone/>
            </a:pPr>
            <a:r>
              <a:rPr lang="nl-BE" altLang="nl-BE"/>
              <a:t>Algemene burgerlijke aansprakelijkheid</a:t>
            </a:r>
          </a:p>
          <a:p>
            <a:pPr marL="0" indent="0" eaLnBrk="1" hangingPunct="1">
              <a:buFont typeface="Arial" panose="020B0604020202020204" pitchFamily="34" charset="0"/>
              <a:buNone/>
            </a:pPr>
            <a:r>
              <a:rPr lang="nl-BE" altLang="nl-BE"/>
              <a:t>Voorwaarde 3: Oorzakelijk verband</a:t>
            </a:r>
          </a:p>
          <a:p>
            <a:pPr marL="0" indent="0" eaLnBrk="1" hangingPunct="1">
              <a:buFont typeface="Arial" panose="020B0604020202020204" pitchFamily="34" charset="0"/>
              <a:buNone/>
            </a:pPr>
            <a:r>
              <a:rPr lang="nl-BE" altLang="nl-BE"/>
              <a:t>- Moet worden bewezen door slachtoffer </a:t>
            </a:r>
          </a:p>
        </p:txBody>
      </p:sp>
    </p:spTree>
    <p:extLst>
      <p:ext uri="{BB962C8B-B14F-4D97-AF65-F5344CB8AC3E}">
        <p14:creationId xmlns:p14="http://schemas.microsoft.com/office/powerpoint/2010/main" val="856473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normAutofit fontScale="90000"/>
          </a:bodyPr>
          <a:lstStyle/>
          <a:p>
            <a:pPr eaLnBrk="1" fontAlgn="auto" hangingPunct="1">
              <a:spcAft>
                <a:spcPts val="0"/>
              </a:spcAft>
              <a:defRPr/>
            </a:pPr>
            <a:r>
              <a:rPr lang="nl-BE" dirty="0"/>
              <a:t>H8: Burgerlijke aansprakelijkheid</a:t>
            </a:r>
          </a:p>
        </p:txBody>
      </p:sp>
      <p:sp>
        <p:nvSpPr>
          <p:cNvPr id="3" name="Tijdelijke aanduiding voor inhoud 2"/>
          <p:cNvSpPr>
            <a:spLocks noGrp="1"/>
          </p:cNvSpPr>
          <p:nvPr>
            <p:ph idx="1"/>
          </p:nvPr>
        </p:nvSpPr>
        <p:spPr/>
        <p:txBody>
          <a:bodyPr rtlCol="0">
            <a:normAutofit lnSpcReduction="10000"/>
          </a:bodyPr>
          <a:lstStyle/>
          <a:p>
            <a:pPr marL="0" indent="0" eaLnBrk="1" fontAlgn="auto" hangingPunct="1">
              <a:spcAft>
                <a:spcPts val="0"/>
              </a:spcAft>
              <a:buFont typeface="Arial" panose="020B0604020202020204" pitchFamily="34" charset="0"/>
              <a:buNone/>
              <a:defRPr/>
            </a:pPr>
            <a:r>
              <a:rPr lang="nl-BE" dirty="0"/>
              <a:t>Specifieke burgerlijke aansprakelijkheid</a:t>
            </a:r>
          </a:p>
          <a:p>
            <a:pPr eaLnBrk="1" fontAlgn="auto" hangingPunct="1">
              <a:spcAft>
                <a:spcPts val="0"/>
              </a:spcAft>
              <a:buFontTx/>
              <a:buChar char="-"/>
              <a:defRPr/>
            </a:pPr>
            <a:r>
              <a:rPr lang="nl-BE" dirty="0"/>
              <a:t>Fout </a:t>
            </a:r>
            <a:r>
              <a:rPr lang="nl-BE" i="1" dirty="0"/>
              <a:t>van leerling</a:t>
            </a:r>
          </a:p>
          <a:p>
            <a:pPr eaLnBrk="1" fontAlgn="auto" hangingPunct="1">
              <a:spcAft>
                <a:spcPts val="0"/>
              </a:spcAft>
              <a:buFontTx/>
              <a:buChar char="-"/>
              <a:defRPr/>
            </a:pPr>
            <a:r>
              <a:rPr lang="nl-BE" dirty="0"/>
              <a:t>Schade: schade aan derden</a:t>
            </a:r>
            <a:endParaRPr lang="nl-BE" i="1" dirty="0"/>
          </a:p>
          <a:p>
            <a:pPr eaLnBrk="1" fontAlgn="auto" hangingPunct="1">
              <a:spcAft>
                <a:spcPts val="0"/>
              </a:spcAft>
              <a:buFontTx/>
              <a:buChar char="-"/>
              <a:defRPr/>
            </a:pPr>
            <a:r>
              <a:rPr lang="nl-BE" dirty="0"/>
              <a:t>Oorzakelijk verband</a:t>
            </a:r>
          </a:p>
          <a:p>
            <a:pPr eaLnBrk="1" fontAlgn="auto" hangingPunct="1">
              <a:spcAft>
                <a:spcPts val="0"/>
              </a:spcAft>
              <a:buFontTx/>
              <a:buChar char="-"/>
              <a:defRPr/>
            </a:pPr>
            <a:r>
              <a:rPr lang="nl-BE" i="1" dirty="0"/>
              <a:t>Relatie leerkracht-leerling</a:t>
            </a:r>
          </a:p>
          <a:p>
            <a:pPr eaLnBrk="1" fontAlgn="auto" hangingPunct="1">
              <a:spcAft>
                <a:spcPts val="0"/>
              </a:spcAft>
              <a:buFontTx/>
              <a:buChar char="-"/>
              <a:defRPr/>
            </a:pPr>
            <a:r>
              <a:rPr lang="nl-BE" i="1" dirty="0"/>
              <a:t>Leerling onder toezicht</a:t>
            </a:r>
          </a:p>
          <a:p>
            <a:pPr marL="0" indent="0" eaLnBrk="1" fontAlgn="auto" hangingPunct="1">
              <a:spcAft>
                <a:spcPts val="0"/>
              </a:spcAft>
              <a:buFont typeface="Arial" panose="020B0604020202020204" pitchFamily="34" charset="0"/>
              <a:buNone/>
              <a:defRPr/>
            </a:pPr>
            <a:r>
              <a:rPr lang="nl-BE" dirty="0"/>
              <a:t>Bewijslast: </a:t>
            </a:r>
            <a:r>
              <a:rPr lang="nl-BE" dirty="0" err="1"/>
              <a:t>lkr</a:t>
            </a:r>
            <a:r>
              <a:rPr lang="nl-BE" dirty="0"/>
              <a:t> moet aantonen dat de fout en/of schade niet kon worden vermeden = </a:t>
            </a:r>
            <a:r>
              <a:rPr lang="nl-BE" b="1" dirty="0"/>
              <a:t>schuldbekwaamheid</a:t>
            </a:r>
          </a:p>
          <a:p>
            <a:pPr marL="0" indent="0" eaLnBrk="1" fontAlgn="auto" hangingPunct="1">
              <a:spcAft>
                <a:spcPts val="0"/>
              </a:spcAft>
              <a:buFont typeface="Arial" panose="020B0604020202020204" pitchFamily="34" charset="0"/>
              <a:buNone/>
              <a:defRPr/>
            </a:pPr>
            <a:endParaRPr lang="nl-BE" i="1" dirty="0"/>
          </a:p>
        </p:txBody>
      </p:sp>
    </p:spTree>
    <p:extLst>
      <p:ext uri="{BB962C8B-B14F-4D97-AF65-F5344CB8AC3E}">
        <p14:creationId xmlns:p14="http://schemas.microsoft.com/office/powerpoint/2010/main" val="1274151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normAutofit fontScale="90000"/>
          </a:bodyPr>
          <a:lstStyle/>
          <a:p>
            <a:pPr eaLnBrk="1" fontAlgn="auto" hangingPunct="1">
              <a:spcAft>
                <a:spcPts val="0"/>
              </a:spcAft>
              <a:defRPr/>
            </a:pPr>
            <a:r>
              <a:rPr lang="nl-BE" dirty="0"/>
              <a:t>H8: Burgerlijke aansprakelijkheid</a:t>
            </a:r>
          </a:p>
        </p:txBody>
      </p:sp>
      <p:sp>
        <p:nvSpPr>
          <p:cNvPr id="3" name="Tijdelijke aanduiding voor inhoud 2"/>
          <p:cNvSpPr>
            <a:spLocks noGrp="1"/>
          </p:cNvSpPr>
          <p:nvPr>
            <p:ph idx="1"/>
          </p:nvPr>
        </p:nvSpPr>
        <p:spPr/>
        <p:txBody>
          <a:bodyPr rtlCol="0">
            <a:normAutofit/>
          </a:bodyPr>
          <a:lstStyle/>
          <a:p>
            <a:pPr marL="0" indent="0" eaLnBrk="1" fontAlgn="auto" hangingPunct="1">
              <a:spcAft>
                <a:spcPts val="0"/>
              </a:spcAft>
              <a:buFont typeface="Arial" panose="020B0604020202020204" pitchFamily="34" charset="0"/>
              <a:buNone/>
              <a:defRPr/>
            </a:pPr>
            <a:r>
              <a:rPr lang="nl-BE" dirty="0"/>
              <a:t>Specifieke burgerlijke aansprakelijkheid van schoolbestuur</a:t>
            </a:r>
          </a:p>
          <a:p>
            <a:pPr marL="514350" indent="-514350" eaLnBrk="1" fontAlgn="auto" hangingPunct="1">
              <a:spcAft>
                <a:spcPts val="0"/>
              </a:spcAft>
              <a:buFont typeface="Arial" panose="020B0604020202020204" pitchFamily="34" charset="0"/>
              <a:buAutoNum type="arabicParenR"/>
              <a:defRPr/>
            </a:pPr>
            <a:r>
              <a:rPr lang="nl-BE" dirty="0"/>
              <a:t>Als werkgever, verantwoordelijk voor fouten van personen onder zijn gezag</a:t>
            </a:r>
          </a:p>
          <a:p>
            <a:pPr marL="514350" indent="-514350" eaLnBrk="1" fontAlgn="auto" hangingPunct="1">
              <a:spcAft>
                <a:spcPts val="0"/>
              </a:spcAft>
              <a:buFont typeface="Arial" panose="020B0604020202020204" pitchFamily="34" charset="0"/>
              <a:buAutoNum type="arabicParenR"/>
              <a:defRPr/>
            </a:pPr>
            <a:r>
              <a:rPr lang="nl-BE" dirty="0"/>
              <a:t>Als bewaarder van een gebrekkige zaak</a:t>
            </a:r>
          </a:p>
        </p:txBody>
      </p:sp>
    </p:spTree>
    <p:extLst>
      <p:ext uri="{BB962C8B-B14F-4D97-AF65-F5344CB8AC3E}">
        <p14:creationId xmlns:p14="http://schemas.microsoft.com/office/powerpoint/2010/main" val="3222217718"/>
      </p:ext>
    </p:extLst>
  </p:cSld>
  <p:clrMapOvr>
    <a:masterClrMapping/>
  </p:clrMapOvr>
</p:sld>
</file>

<file path=ppt/theme/theme1.xml><?xml version="1.0" encoding="utf-8"?>
<a:theme xmlns:a="http://schemas.openxmlformats.org/drawingml/2006/main" name="TM_presentatie">
  <a:themeElements>
    <a:clrScheme name="Lessius">
      <a:dk1>
        <a:srgbClr val="003C72"/>
      </a:dk1>
      <a:lt1>
        <a:srgbClr val="FFFFFF"/>
      </a:lt1>
      <a:dk2>
        <a:srgbClr val="003C72"/>
      </a:dk2>
      <a:lt2>
        <a:srgbClr val="FFFFFF"/>
      </a:lt2>
      <a:accent1>
        <a:srgbClr val="00A9E5"/>
      </a:accent1>
      <a:accent2>
        <a:srgbClr val="67CBEF"/>
      </a:accent2>
      <a:accent3>
        <a:srgbClr val="CCEEFA"/>
      </a:accent3>
      <a:accent4>
        <a:srgbClr val="406D96"/>
      </a:accent4>
      <a:accent5>
        <a:srgbClr val="7F9DB9"/>
      </a:accent5>
      <a:accent6>
        <a:srgbClr val="BECEDD"/>
      </a:accent6>
      <a:hlink>
        <a:srgbClr val="118EFF"/>
      </a:hlink>
      <a:folHlink>
        <a:srgbClr val="7030A0"/>
      </a:folHlink>
    </a:clrScheme>
    <a:fontScheme name="Lessiu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jabloon PowerPoint" id="{FBB908B0-FD2E-48C9-A615-CBD88B6CBA48}" vid="{9EA2C2BD-0C8C-4499-9097-5D591938B6C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DA5051D68ED424084D04DAB60A5482F" ma:contentTypeVersion="13" ma:contentTypeDescription="Create a new document." ma:contentTypeScope="" ma:versionID="5902b2825e1370962fd98a79fb1bd79e">
  <xsd:schema xmlns:xsd="http://www.w3.org/2001/XMLSchema" xmlns:xs="http://www.w3.org/2001/XMLSchema" xmlns:p="http://schemas.microsoft.com/office/2006/metadata/properties" xmlns:ns3="c1ae07d4-6c48-46ec-b226-22271e739a7b" xmlns:ns4="7177884d-6def-45a7-857b-8f6ddb27ba1c" targetNamespace="http://schemas.microsoft.com/office/2006/metadata/properties" ma:root="true" ma:fieldsID="a2c31f4fa065ad890534a224619b7303" ns3:_="" ns4:_="">
    <xsd:import namespace="c1ae07d4-6c48-46ec-b226-22271e739a7b"/>
    <xsd:import namespace="7177884d-6def-45a7-857b-8f6ddb27ba1c"/>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4:SharedWithUsers" minOccurs="0"/>
                <xsd:element ref="ns4:SharedWithDetails" minOccurs="0"/>
                <xsd:element ref="ns4:SharingHintHash" minOccurs="0"/>
                <xsd:element ref="ns3:MediaServiceAutoKeyPoints" minOccurs="0"/>
                <xsd:element ref="ns3:MediaServiceKeyPoint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ae07d4-6c48-46ec-b226-22271e739a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77884d-6def-45a7-857b-8f6ddb27ba1c"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484E246-D7AA-470D-A9C4-D424B193DE4F}">
  <ds:schemaRefs>
    <ds:schemaRef ds:uri="http://schemas.microsoft.com/sharepoint/v3/contenttype/forms"/>
  </ds:schemaRefs>
</ds:datastoreItem>
</file>

<file path=customXml/itemProps2.xml><?xml version="1.0" encoding="utf-8"?>
<ds:datastoreItem xmlns:ds="http://schemas.openxmlformats.org/officeDocument/2006/customXml" ds:itemID="{A07B9A6F-28E5-4FCE-A219-7AAE5CD6BB48}">
  <ds:schemaRefs>
    <ds:schemaRef ds:uri="http://schemas.microsoft.com/office/infopath/2007/PartnerControls"/>
    <ds:schemaRef ds:uri="http://www.w3.org/XML/1998/namespace"/>
    <ds:schemaRef ds:uri="http://schemas.microsoft.com/office/2006/documentManagement/types"/>
    <ds:schemaRef ds:uri="http://purl.org/dc/dcmitype/"/>
    <ds:schemaRef ds:uri="c1ae07d4-6c48-46ec-b226-22271e739a7b"/>
    <ds:schemaRef ds:uri="http://purl.org/dc/elements/1.1/"/>
    <ds:schemaRef ds:uri="7177884d-6def-45a7-857b-8f6ddb27ba1c"/>
    <ds:schemaRef ds:uri="http://schemas.openxmlformats.org/package/2006/metadata/core-properties"/>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7646518D-57CD-4AF1-AA03-44072C6B66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1ae07d4-6c48-46ec-b226-22271e739a7b"/>
    <ds:schemaRef ds:uri="7177884d-6def-45a7-857b-8f6ddb27ba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sjabloon PowerPoint</Template>
  <TotalTime>3</TotalTime>
  <Words>361</Words>
  <Application>Microsoft Office PowerPoint</Application>
  <PresentationFormat>Diavoorstelling (4:3)</PresentationFormat>
  <Paragraphs>56</Paragraphs>
  <Slides>10</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10</vt:i4>
      </vt:variant>
    </vt:vector>
  </HeadingPairs>
  <TitlesOfParts>
    <vt:vector size="15" baseType="lpstr">
      <vt:lpstr>Arial</vt:lpstr>
      <vt:lpstr>Calibri</vt:lpstr>
      <vt:lpstr>Trebuchet MS</vt:lpstr>
      <vt:lpstr>Verdana</vt:lpstr>
      <vt:lpstr>TM_presentatie</vt:lpstr>
      <vt:lpstr>H8 burgerlijke aansprakelijkheid</vt:lpstr>
      <vt:lpstr>H8: Burgerlijke aansprakelijkheid</vt:lpstr>
      <vt:lpstr>H8: Burgerlijke aansprakelijkheid</vt:lpstr>
      <vt:lpstr>H8: Burgerlijke aansprakelijkheid</vt:lpstr>
      <vt:lpstr>H8: Burgerlijke aansprakelijkheid</vt:lpstr>
      <vt:lpstr>H8: Burgerlijke aansprakelijkheid</vt:lpstr>
      <vt:lpstr>H8: Burgerlijke aansprakelijkheid</vt:lpstr>
      <vt:lpstr>H8: Burgerlijke aansprakelijkheid</vt:lpstr>
      <vt:lpstr>H8: Burgerlijke aansprakelijkheid</vt:lpstr>
      <vt:lpstr>H8: Burgerlijke aansprakelijkheid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H8 burgerlijke aansprakelijkheid</dc:title>
  <dc:creator>Hilde Vander Stede</dc:creator>
  <cp:lastModifiedBy>Christophe Van de Poel</cp:lastModifiedBy>
  <cp:revision>2</cp:revision>
  <cp:lastPrinted>2016-02-07T10:40:28Z</cp:lastPrinted>
  <dcterms:created xsi:type="dcterms:W3CDTF">2019-11-17T15:41:06Z</dcterms:created>
  <dcterms:modified xsi:type="dcterms:W3CDTF">2020-04-29T11:11:18Z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0x010100DDA5051D68ED424084D04DAB60A5482F</vt:lpwstr>
  </property>
  <property fmtid="{D5CDD505-2E9C-101B-9397-08002B2CF9AE}" pid="3" name="TaxKeyword">
    <vt:lpwstr/>
  </property>
</Properties>
</file>