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48" r:id="rId4"/>
  </p:sldMasterIdLst>
  <p:notesMasterIdLst>
    <p:notesMasterId r:id="rId12"/>
  </p:notesMasterIdLst>
  <p:handoutMasterIdLst>
    <p:handoutMasterId r:id="rId13"/>
  </p:handoutMasterIdLst>
  <p:sldIdLst>
    <p:sldId id="256" r:id="rId5"/>
    <p:sldId id="257" r:id="rId6"/>
    <p:sldId id="258" r:id="rId7"/>
    <p:sldId id="259" r:id="rId8"/>
    <p:sldId id="260" r:id="rId9"/>
    <p:sldId id="262" r:id="rId10"/>
    <p:sldId id="261" r:id="rId11"/>
  </p:sldIdLst>
  <p:sldSz cx="9144000" cy="6858000" type="screen4x3"/>
  <p:notesSz cx="6858000" cy="9945688"/>
  <p:defaultTextStyle>
    <a:defPPr>
      <a:defRPr lang="nl-B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33" userDrawn="1">
          <p15:clr>
            <a:srgbClr val="A4A3A4"/>
          </p15:clr>
        </p15:guide>
        <p15:guide id="2" pos="2160"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EC4B2F"/>
    <a:srgbClr val="00A0AE"/>
    <a:srgbClr val="4B2B4B"/>
    <a:srgbClr val="50C6DD"/>
    <a:srgbClr val="D1CAD2"/>
    <a:srgbClr val="B7A9B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524" autoAdjust="0"/>
    <p:restoredTop sz="70600" autoAdjust="0"/>
  </p:normalViewPr>
  <p:slideViewPr>
    <p:cSldViewPr showGuides="1">
      <p:cViewPr varScale="1">
        <p:scale>
          <a:sx n="80" d="100"/>
          <a:sy n="80" d="100"/>
        </p:scale>
        <p:origin x="2346"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howGuides="1">
      <p:cViewPr varScale="1">
        <p:scale>
          <a:sx n="80" d="100"/>
          <a:sy n="80" d="100"/>
        </p:scale>
        <p:origin x="-2022" y="-90"/>
      </p:cViewPr>
      <p:guideLst>
        <p:guide orient="horz" pos="3133"/>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handoutMaster" Target="handoutMasters/handoutMaster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97284"/>
          </a:xfrm>
          <a:prstGeom prst="rect">
            <a:avLst/>
          </a:prstGeom>
        </p:spPr>
        <p:txBody>
          <a:bodyPr vert="horz" lIns="93177" tIns="46589" rIns="93177" bIns="46589" rtlCol="0"/>
          <a:lstStyle>
            <a:lvl1pPr algn="l">
              <a:defRPr sz="1200"/>
            </a:lvl1pPr>
          </a:lstStyle>
          <a:p>
            <a:endParaRPr lang="nl-BE"/>
          </a:p>
        </p:txBody>
      </p:sp>
      <p:sp>
        <p:nvSpPr>
          <p:cNvPr id="3" name="Date Placeholder 2"/>
          <p:cNvSpPr>
            <a:spLocks noGrp="1"/>
          </p:cNvSpPr>
          <p:nvPr>
            <p:ph type="dt" sz="quarter" idx="1"/>
          </p:nvPr>
        </p:nvSpPr>
        <p:spPr>
          <a:xfrm>
            <a:off x="3884613" y="0"/>
            <a:ext cx="2971800" cy="497284"/>
          </a:xfrm>
          <a:prstGeom prst="rect">
            <a:avLst/>
          </a:prstGeom>
        </p:spPr>
        <p:txBody>
          <a:bodyPr vert="horz" lIns="93177" tIns="46589" rIns="93177" bIns="46589" rtlCol="0"/>
          <a:lstStyle>
            <a:lvl1pPr algn="r">
              <a:defRPr sz="1200"/>
            </a:lvl1pPr>
          </a:lstStyle>
          <a:p>
            <a:fld id="{7F1A4A96-82D9-489B-915B-218BDB102403}" type="datetimeFigureOut">
              <a:rPr lang="nl-BE" smtClean="0"/>
              <a:pPr/>
              <a:t>29/04/2020</a:t>
            </a:fld>
            <a:endParaRPr lang="nl-BE"/>
          </a:p>
        </p:txBody>
      </p:sp>
      <p:sp>
        <p:nvSpPr>
          <p:cNvPr id="4" name="Footer Placeholder 3"/>
          <p:cNvSpPr>
            <a:spLocks noGrp="1"/>
          </p:cNvSpPr>
          <p:nvPr>
            <p:ph type="ftr" sz="quarter" idx="2"/>
          </p:nvPr>
        </p:nvSpPr>
        <p:spPr>
          <a:xfrm>
            <a:off x="0" y="9446678"/>
            <a:ext cx="2971800" cy="497284"/>
          </a:xfrm>
          <a:prstGeom prst="rect">
            <a:avLst/>
          </a:prstGeom>
        </p:spPr>
        <p:txBody>
          <a:bodyPr vert="horz" lIns="93177" tIns="46589" rIns="93177" bIns="46589" rtlCol="0" anchor="b"/>
          <a:lstStyle>
            <a:lvl1pPr algn="l">
              <a:defRPr sz="1200"/>
            </a:lvl1pPr>
          </a:lstStyle>
          <a:p>
            <a:endParaRPr lang="nl-BE"/>
          </a:p>
        </p:txBody>
      </p:sp>
      <p:sp>
        <p:nvSpPr>
          <p:cNvPr id="5" name="Slide Number Placeholder 4"/>
          <p:cNvSpPr>
            <a:spLocks noGrp="1"/>
          </p:cNvSpPr>
          <p:nvPr>
            <p:ph type="sldNum" sz="quarter" idx="3"/>
          </p:nvPr>
        </p:nvSpPr>
        <p:spPr>
          <a:xfrm>
            <a:off x="3884613" y="9446678"/>
            <a:ext cx="2971800" cy="497284"/>
          </a:xfrm>
          <a:prstGeom prst="rect">
            <a:avLst/>
          </a:prstGeom>
        </p:spPr>
        <p:txBody>
          <a:bodyPr vert="horz" lIns="93177" tIns="46589" rIns="93177" bIns="46589" rtlCol="0" anchor="b"/>
          <a:lstStyle>
            <a:lvl1pPr algn="r">
              <a:defRPr sz="1200"/>
            </a:lvl1pPr>
          </a:lstStyle>
          <a:p>
            <a:fld id="{0D17EFB8-940B-4475-A4F4-BBE959E16336}" type="slidenum">
              <a:rPr lang="nl-BE" smtClean="0"/>
              <a:pPr/>
              <a:t>‹nr.›</a:t>
            </a:fld>
            <a:endParaRPr lang="nl-BE"/>
          </a:p>
        </p:txBody>
      </p:sp>
    </p:spTree>
    <p:extLst>
      <p:ext uri="{BB962C8B-B14F-4D97-AF65-F5344CB8AC3E}">
        <p14:creationId xmlns:p14="http://schemas.microsoft.com/office/powerpoint/2010/main" val="209754821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97284"/>
          </a:xfrm>
          <a:prstGeom prst="rect">
            <a:avLst/>
          </a:prstGeom>
        </p:spPr>
        <p:txBody>
          <a:bodyPr vert="horz" lIns="93177" tIns="46589" rIns="93177" bIns="46589" rtlCol="0"/>
          <a:lstStyle>
            <a:lvl1pPr algn="l">
              <a:defRPr sz="1200"/>
            </a:lvl1pPr>
          </a:lstStyle>
          <a:p>
            <a:endParaRPr lang="nl-BE"/>
          </a:p>
        </p:txBody>
      </p:sp>
      <p:sp>
        <p:nvSpPr>
          <p:cNvPr id="3" name="Date Placeholder 2"/>
          <p:cNvSpPr>
            <a:spLocks noGrp="1"/>
          </p:cNvSpPr>
          <p:nvPr>
            <p:ph type="dt" idx="1"/>
          </p:nvPr>
        </p:nvSpPr>
        <p:spPr>
          <a:xfrm>
            <a:off x="3884613" y="0"/>
            <a:ext cx="2971800" cy="497284"/>
          </a:xfrm>
          <a:prstGeom prst="rect">
            <a:avLst/>
          </a:prstGeom>
        </p:spPr>
        <p:txBody>
          <a:bodyPr vert="horz" lIns="93177" tIns="46589" rIns="93177" bIns="46589" rtlCol="0"/>
          <a:lstStyle>
            <a:lvl1pPr algn="r">
              <a:defRPr sz="1200"/>
            </a:lvl1pPr>
          </a:lstStyle>
          <a:p>
            <a:fld id="{D1925427-6E8A-463A-9752-7D22F5CAF14A}" type="datetimeFigureOut">
              <a:rPr lang="nl-BE" smtClean="0"/>
              <a:pPr/>
              <a:t>29/04/2020</a:t>
            </a:fld>
            <a:endParaRPr lang="nl-BE"/>
          </a:p>
        </p:txBody>
      </p:sp>
      <p:sp>
        <p:nvSpPr>
          <p:cNvPr id="4" name="Slide Image Placeholder 3"/>
          <p:cNvSpPr>
            <a:spLocks noGrp="1" noRot="1" noChangeAspect="1"/>
          </p:cNvSpPr>
          <p:nvPr>
            <p:ph type="sldImg" idx="2"/>
          </p:nvPr>
        </p:nvSpPr>
        <p:spPr>
          <a:xfrm>
            <a:off x="942975" y="746125"/>
            <a:ext cx="4972050" cy="3729038"/>
          </a:xfrm>
          <a:prstGeom prst="rect">
            <a:avLst/>
          </a:prstGeom>
          <a:noFill/>
          <a:ln w="12700">
            <a:solidFill>
              <a:prstClr val="black"/>
            </a:solidFill>
          </a:ln>
        </p:spPr>
        <p:txBody>
          <a:bodyPr vert="horz" lIns="93177" tIns="46589" rIns="93177" bIns="46589" rtlCol="0" anchor="ctr"/>
          <a:lstStyle/>
          <a:p>
            <a:endParaRPr lang="nl-BE"/>
          </a:p>
        </p:txBody>
      </p:sp>
      <p:sp>
        <p:nvSpPr>
          <p:cNvPr id="5" name="Notes Placeholder 4"/>
          <p:cNvSpPr>
            <a:spLocks noGrp="1"/>
          </p:cNvSpPr>
          <p:nvPr>
            <p:ph type="body" sz="quarter" idx="3"/>
          </p:nvPr>
        </p:nvSpPr>
        <p:spPr>
          <a:xfrm>
            <a:off x="685800" y="4724202"/>
            <a:ext cx="5486400" cy="4475560"/>
          </a:xfrm>
          <a:prstGeom prst="rect">
            <a:avLst/>
          </a:prstGeom>
        </p:spPr>
        <p:txBody>
          <a:bodyPr vert="horz" lIns="93177" tIns="46589" rIns="93177" bIns="46589"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nl-BE"/>
          </a:p>
        </p:txBody>
      </p:sp>
      <p:sp>
        <p:nvSpPr>
          <p:cNvPr id="7" name="Slide Number Placeholder 6"/>
          <p:cNvSpPr>
            <a:spLocks noGrp="1"/>
          </p:cNvSpPr>
          <p:nvPr>
            <p:ph type="sldNum" sz="quarter" idx="5"/>
          </p:nvPr>
        </p:nvSpPr>
        <p:spPr>
          <a:xfrm>
            <a:off x="3884613" y="9446678"/>
            <a:ext cx="2971800" cy="497284"/>
          </a:xfrm>
          <a:prstGeom prst="rect">
            <a:avLst/>
          </a:prstGeom>
        </p:spPr>
        <p:txBody>
          <a:bodyPr vert="horz" lIns="93177" tIns="46589" rIns="93177" bIns="46589" rtlCol="0" anchor="b"/>
          <a:lstStyle>
            <a:lvl1pPr algn="r">
              <a:defRPr sz="1200"/>
            </a:lvl1pPr>
          </a:lstStyle>
          <a:p>
            <a:fld id="{89ED9555-764A-4B78-873A-3D7406AAEA2B}" type="slidenum">
              <a:rPr lang="nl-BE" smtClean="0"/>
              <a:pPr/>
              <a:t>‹nr.›</a:t>
            </a:fld>
            <a:endParaRPr lang="nl-BE"/>
          </a:p>
        </p:txBody>
      </p:sp>
    </p:spTree>
    <p:extLst>
      <p:ext uri="{BB962C8B-B14F-4D97-AF65-F5344CB8AC3E}">
        <p14:creationId xmlns:p14="http://schemas.microsoft.com/office/powerpoint/2010/main" val="779862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 Basic">
    <p:bg bwMode="gray">
      <p:bgPr>
        <a:solidFill>
          <a:srgbClr val="00A0AE"/>
        </a:solidFill>
        <a:effectLst/>
      </p:bgPr>
    </p:bg>
    <p:spTree>
      <p:nvGrpSpPr>
        <p:cNvPr id="1" name=""/>
        <p:cNvGrpSpPr/>
        <p:nvPr/>
      </p:nvGrpSpPr>
      <p:grpSpPr>
        <a:xfrm>
          <a:off x="0" y="0"/>
          <a:ext cx="0" cy="0"/>
          <a:chOff x="0" y="0"/>
          <a:chExt cx="0" cy="0"/>
        </a:xfrm>
      </p:grpSpPr>
      <p:sp>
        <p:nvSpPr>
          <p:cNvPr id="7" name="Rectangle 6"/>
          <p:cNvSpPr/>
          <p:nvPr userDrawn="1"/>
        </p:nvSpPr>
        <p:spPr>
          <a:xfrm>
            <a:off x="0" y="5958000"/>
            <a:ext cx="9144000" cy="900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lIns="0" tIns="18000" rIns="0" bIns="18000" rtlCol="0" anchor="ctr"/>
          <a:lstStyle/>
          <a:p>
            <a:pPr algn="ctr"/>
            <a:endParaRPr lang="nl-BE" sz="1100" dirty="0">
              <a:solidFill>
                <a:schemeClr val="bg1"/>
              </a:solidFill>
            </a:endParaRPr>
          </a:p>
        </p:txBody>
      </p:sp>
      <p:sp>
        <p:nvSpPr>
          <p:cNvPr id="9" name="Rectangle 8"/>
          <p:cNvSpPr/>
          <p:nvPr userDrawn="1"/>
        </p:nvSpPr>
        <p:spPr>
          <a:xfrm>
            <a:off x="0" y="6084000"/>
            <a:ext cx="1980000" cy="432000"/>
          </a:xfrm>
          <a:prstGeom prst="rect">
            <a:avLst/>
          </a:prstGeom>
          <a:solidFill>
            <a:srgbClr val="EC4B2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BE"/>
          </a:p>
        </p:txBody>
      </p:sp>
      <p:sp>
        <p:nvSpPr>
          <p:cNvPr id="3" name="Subtitle 2"/>
          <p:cNvSpPr>
            <a:spLocks noGrp="1"/>
          </p:cNvSpPr>
          <p:nvPr>
            <p:ph type="subTitle" idx="1"/>
          </p:nvPr>
        </p:nvSpPr>
        <p:spPr>
          <a:xfrm>
            <a:off x="0" y="3357192"/>
            <a:ext cx="9144000" cy="1800000"/>
          </a:xfrm>
          <a:noFill/>
        </p:spPr>
        <p:txBody>
          <a:bodyPr wrap="square" lIns="720000" tIns="180000" rIns="720000" bIns="540000">
            <a:noAutofit/>
          </a:bodyPr>
          <a:lstStyle>
            <a:lvl1pPr marL="0" indent="0" algn="ctr">
              <a:buNone/>
              <a:defRPr sz="3200" cap="none" baseline="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a:t>Klik om het opmaakprofiel van de modelondertitel te bewerken</a:t>
            </a:r>
            <a:endParaRPr lang="nl-BE" dirty="0"/>
          </a:p>
        </p:txBody>
      </p:sp>
      <p:sp>
        <p:nvSpPr>
          <p:cNvPr id="154" name="Title 153"/>
          <p:cNvSpPr>
            <a:spLocks noGrp="1"/>
          </p:cNvSpPr>
          <p:nvPr>
            <p:ph type="title"/>
          </p:nvPr>
        </p:nvSpPr>
        <p:spPr>
          <a:xfrm>
            <a:off x="0" y="1556992"/>
            <a:ext cx="9144000" cy="1800000"/>
          </a:xfrm>
          <a:noFill/>
        </p:spPr>
        <p:txBody>
          <a:bodyPr lIns="720000" tIns="540000" rIns="720000" bIns="180000" anchor="b" anchorCtr="0">
            <a:noAutofit/>
          </a:bodyPr>
          <a:lstStyle>
            <a:lvl1pPr algn="ctr">
              <a:lnSpc>
                <a:spcPct val="90000"/>
              </a:lnSpc>
              <a:defRPr sz="3800" cap="all" baseline="0">
                <a:solidFill>
                  <a:schemeClr val="tx1"/>
                </a:solidFill>
              </a:defRPr>
            </a:lvl1pPr>
          </a:lstStyle>
          <a:p>
            <a:r>
              <a:rPr lang="nl-NL"/>
              <a:t>Klik om de stijl te bewerken</a:t>
            </a:r>
            <a:endParaRPr lang="nl-BE" dirty="0"/>
          </a:p>
        </p:txBody>
      </p:sp>
      <p:sp>
        <p:nvSpPr>
          <p:cNvPr id="12" name="Footer Placeholder 11"/>
          <p:cNvSpPr>
            <a:spLocks noGrp="1"/>
          </p:cNvSpPr>
          <p:nvPr>
            <p:ph type="ftr" sz="quarter" idx="12"/>
          </p:nvPr>
        </p:nvSpPr>
        <p:spPr>
          <a:solidFill>
            <a:srgbClr val="EC4B2F"/>
          </a:solidFill>
        </p:spPr>
        <p:txBody>
          <a:bodyPr/>
          <a:lstStyle>
            <a:lvl1pPr>
              <a:defRPr>
                <a:solidFill>
                  <a:schemeClr val="tx2"/>
                </a:solidFill>
              </a:defRPr>
            </a:lvl1pPr>
          </a:lstStyle>
          <a:p>
            <a:r>
              <a:rPr lang="nl-BE"/>
              <a:t>Economie 1 </a:t>
            </a:r>
            <a:endParaRPr lang="nl-BE" dirty="0"/>
          </a:p>
        </p:txBody>
      </p:sp>
      <p:sp>
        <p:nvSpPr>
          <p:cNvPr id="11" name="Slide Number Placeholder 10"/>
          <p:cNvSpPr>
            <a:spLocks noGrp="1"/>
          </p:cNvSpPr>
          <p:nvPr>
            <p:ph type="sldNum" sz="quarter" idx="11"/>
          </p:nvPr>
        </p:nvSpPr>
        <p:spPr>
          <a:solidFill>
            <a:srgbClr val="00A0AE"/>
          </a:solidFill>
        </p:spPr>
        <p:txBody>
          <a:bodyPr/>
          <a:lstStyle>
            <a:lvl1pPr>
              <a:defRPr>
                <a:solidFill>
                  <a:schemeClr val="tx1"/>
                </a:solidFill>
              </a:defRPr>
            </a:lvl1pPr>
          </a:lstStyle>
          <a:p>
            <a:fld id="{3B80295F-48CD-49FC-897A-CCEC919B8070}" type="slidenum">
              <a:rPr lang="nl-BE" smtClean="0"/>
              <a:pPr/>
              <a:t>‹nr.›</a:t>
            </a:fld>
            <a:endParaRPr lang="nl-BE" dirty="0"/>
          </a:p>
        </p:txBody>
      </p:sp>
      <p:pic>
        <p:nvPicPr>
          <p:cNvPr id="10" name="Picture 9" descr="TM_logo_vignet_ppt.jpg"/>
          <p:cNvPicPr>
            <a:picLocks noChangeAspect="1"/>
          </p:cNvPicPr>
          <p:nvPr userDrawn="1"/>
        </p:nvPicPr>
        <p:blipFill>
          <a:blip r:embed="rId2" cstate="print"/>
          <a:stretch>
            <a:fillRect/>
          </a:stretch>
        </p:blipFill>
        <p:spPr>
          <a:xfrm>
            <a:off x="360000" y="360000"/>
            <a:ext cx="2157984" cy="1155192"/>
          </a:xfrm>
          <a:prstGeom prst="rect">
            <a:avLst/>
          </a:prstGeom>
        </p:spPr>
      </p:pic>
      <p:sp>
        <p:nvSpPr>
          <p:cNvPr id="14" name="Date Placeholder 13"/>
          <p:cNvSpPr>
            <a:spLocks noGrp="1"/>
          </p:cNvSpPr>
          <p:nvPr>
            <p:ph type="dt" sz="half" idx="13"/>
          </p:nvPr>
        </p:nvSpPr>
        <p:spPr>
          <a:xfrm>
            <a:off x="755576" y="6570000"/>
            <a:ext cx="990706" cy="200055"/>
          </a:xfrm>
          <a:solidFill>
            <a:schemeClr val="tx1"/>
          </a:solidFill>
        </p:spPr>
        <p:txBody>
          <a:bodyPr/>
          <a:lstStyle>
            <a:lvl1pPr>
              <a:defRPr sz="1300">
                <a:solidFill>
                  <a:srgbClr val="00A0AE"/>
                </a:solidFill>
              </a:defRPr>
            </a:lvl1pPr>
          </a:lstStyle>
          <a:p>
            <a:pPr algn="l"/>
            <a:endParaRPr lang="nl-BE" dirty="0"/>
          </a:p>
        </p:txBody>
      </p:sp>
      <p:sp>
        <p:nvSpPr>
          <p:cNvPr id="20" name="Rectangle 19"/>
          <p:cNvSpPr/>
          <p:nvPr userDrawn="1"/>
        </p:nvSpPr>
        <p:spPr>
          <a:xfrm>
            <a:off x="0" y="5661248"/>
            <a:ext cx="9144000" cy="288032"/>
          </a:xfrm>
          <a:prstGeom prst="rect">
            <a:avLst/>
          </a:prstGeom>
          <a:solidFill>
            <a:srgbClr val="00A0A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12" descr="image_preview.png"/>
          <p:cNvPicPr>
            <a:picLocks noChangeAspect="1"/>
          </p:cNvPicPr>
          <p:nvPr userDrawn="1"/>
        </p:nvPicPr>
        <p:blipFill>
          <a:blip r:embed="rId3" cstate="print"/>
          <a:stretch>
            <a:fillRect/>
          </a:stretch>
        </p:blipFill>
        <p:spPr>
          <a:xfrm>
            <a:off x="7632000" y="6192000"/>
            <a:ext cx="1136842" cy="432000"/>
          </a:xfrm>
          <a:prstGeom prst="rect">
            <a:avLst/>
          </a:prstGeom>
        </p:spPr>
      </p:pic>
    </p:spTree>
  </p:cSld>
  <p:clrMapOvr>
    <a:overrideClrMapping bg1="dk1" tx1="lt1" bg2="dk2" tx2="lt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ontent | Basic">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152000"/>
            <a:ext cx="9144000" cy="4428000"/>
          </a:xfrm>
        </p:spPr>
        <p:txBody>
          <a:bodyPr bIns="144000"/>
          <a:lstStyle>
            <a:lvl1pPr marL="323850" indent="-323850">
              <a:spcBef>
                <a:spcPts val="400"/>
              </a:spcBef>
              <a:spcAft>
                <a:spcPts val="400"/>
              </a:spcAft>
              <a:buClrTx/>
              <a:defRPr/>
            </a:lvl1pPr>
            <a:lvl2pPr marL="723900" indent="-368300">
              <a:spcBef>
                <a:spcPts val="400"/>
              </a:spcBef>
              <a:spcAft>
                <a:spcPts val="400"/>
              </a:spcAft>
              <a:buClrTx/>
              <a:defRPr sz="2500"/>
            </a:lvl2pPr>
            <a:lvl3pPr marL="982663" indent="-258763">
              <a:spcBef>
                <a:spcPts val="400"/>
              </a:spcBef>
              <a:spcAft>
                <a:spcPts val="400"/>
              </a:spcAft>
              <a:buClrTx/>
              <a:defRPr sz="2300"/>
            </a:lvl3pPr>
            <a:lvl4pPr marL="1255713" indent="-273050">
              <a:spcBef>
                <a:spcPts val="400"/>
              </a:spcBef>
              <a:spcAft>
                <a:spcPts val="400"/>
              </a:spcAft>
              <a:buClrTx/>
              <a:defRPr sz="2000"/>
            </a:lvl4pPr>
            <a:lvl5pPr marL="1609725" indent="-258763">
              <a:spcBef>
                <a:spcPts val="600"/>
              </a:spcBef>
              <a:spcAft>
                <a:spcPts val="600"/>
              </a:spcAft>
              <a:defRPr sz="1700"/>
            </a:lvl5pPr>
          </a:lstStyle>
          <a:p>
            <a:pPr lvl="0"/>
            <a:r>
              <a:rPr lang="nl-NL"/>
              <a:t>Klik om de modelstijlen te bewerken</a:t>
            </a:r>
          </a:p>
          <a:p>
            <a:pPr lvl="1"/>
            <a:r>
              <a:rPr lang="nl-NL"/>
              <a:t>Tweede niveau</a:t>
            </a:r>
          </a:p>
          <a:p>
            <a:pPr lvl="2"/>
            <a:r>
              <a:rPr lang="nl-NL"/>
              <a:t>Derde niveau</a:t>
            </a:r>
          </a:p>
          <a:p>
            <a:pPr lvl="3"/>
            <a:r>
              <a:rPr lang="nl-NL"/>
              <a:t>Vierde niveau</a:t>
            </a:r>
          </a:p>
        </p:txBody>
      </p:sp>
      <p:sp>
        <p:nvSpPr>
          <p:cNvPr id="7" name="Title 6"/>
          <p:cNvSpPr>
            <a:spLocks noGrp="1"/>
          </p:cNvSpPr>
          <p:nvPr>
            <p:ph type="title"/>
          </p:nvPr>
        </p:nvSpPr>
        <p:spPr/>
        <p:txBody>
          <a:bodyPr lIns="360000" tIns="180000" rIns="360000" bIns="144000"/>
          <a:lstStyle>
            <a:lvl1pPr>
              <a:defRPr>
                <a:solidFill>
                  <a:srgbClr val="00A0AE"/>
                </a:solidFill>
              </a:defRPr>
            </a:lvl1pPr>
          </a:lstStyle>
          <a:p>
            <a:r>
              <a:rPr lang="nl-NL"/>
              <a:t>Klik om de stijl te bewerken</a:t>
            </a:r>
            <a:endParaRPr lang="nl-BE" dirty="0"/>
          </a:p>
        </p:txBody>
      </p:sp>
      <p:cxnSp>
        <p:nvCxnSpPr>
          <p:cNvPr id="14" name="Straight Connector 13"/>
          <p:cNvCxnSpPr/>
          <p:nvPr userDrawn="1"/>
        </p:nvCxnSpPr>
        <p:spPr>
          <a:xfrm>
            <a:off x="180000" y="1141200"/>
            <a:ext cx="8748000" cy="0"/>
          </a:xfrm>
          <a:prstGeom prst="line">
            <a:avLst/>
          </a:prstGeom>
          <a:ln w="6350">
            <a:solidFill>
              <a:srgbClr val="00A0AE"/>
            </a:solidFill>
          </a:ln>
        </p:spPr>
        <p:style>
          <a:lnRef idx="1">
            <a:schemeClr val="accent1"/>
          </a:lnRef>
          <a:fillRef idx="0">
            <a:schemeClr val="accent1"/>
          </a:fillRef>
          <a:effectRef idx="0">
            <a:schemeClr val="accent1"/>
          </a:effectRef>
          <a:fontRef idx="minor">
            <a:schemeClr val="tx1"/>
          </a:fontRef>
        </p:style>
      </p:cxnSp>
      <p:sp>
        <p:nvSpPr>
          <p:cNvPr id="16" name="Slide Number Placeholder 15"/>
          <p:cNvSpPr>
            <a:spLocks noGrp="1"/>
          </p:cNvSpPr>
          <p:nvPr>
            <p:ph type="sldNum" sz="quarter" idx="11"/>
          </p:nvPr>
        </p:nvSpPr>
        <p:spPr/>
        <p:txBody>
          <a:bodyPr/>
          <a:lstStyle/>
          <a:p>
            <a:fld id="{3B80295F-48CD-49FC-897A-CCEC919B8070}" type="slidenum">
              <a:rPr lang="nl-BE" smtClean="0"/>
              <a:pPr/>
              <a:t>‹nr.›</a:t>
            </a:fld>
            <a:endParaRPr lang="nl-BE" dirty="0"/>
          </a:p>
        </p:txBody>
      </p:sp>
      <p:sp>
        <p:nvSpPr>
          <p:cNvPr id="17" name="Footer Placeholder 16"/>
          <p:cNvSpPr>
            <a:spLocks noGrp="1"/>
          </p:cNvSpPr>
          <p:nvPr>
            <p:ph type="ftr" sz="quarter" idx="12"/>
          </p:nvPr>
        </p:nvSpPr>
        <p:spPr/>
        <p:txBody>
          <a:bodyPr/>
          <a:lstStyle/>
          <a:p>
            <a:r>
              <a:rPr lang="nl-BE"/>
              <a:t>Economie 1 </a:t>
            </a:r>
            <a:endParaRPr lang="nl-BE" dirty="0"/>
          </a:p>
        </p:txBody>
      </p:sp>
      <p:pic>
        <p:nvPicPr>
          <p:cNvPr id="12" name="Picture 11" descr="tm_rgb.jpg"/>
          <p:cNvPicPr>
            <a:picLocks noChangeAspect="1"/>
          </p:cNvPicPr>
          <p:nvPr userDrawn="1"/>
        </p:nvPicPr>
        <p:blipFill>
          <a:blip r:embed="rId2" cstate="print"/>
          <a:stretch>
            <a:fillRect/>
          </a:stretch>
        </p:blipFill>
        <p:spPr>
          <a:xfrm>
            <a:off x="7236296" y="5976000"/>
            <a:ext cx="1652016" cy="862584"/>
          </a:xfrm>
          <a:prstGeom prst="rect">
            <a:avLst/>
          </a:prstGeom>
        </p:spPr>
      </p:pic>
      <p:sp>
        <p:nvSpPr>
          <p:cNvPr id="8" name="Date Placeholder 7"/>
          <p:cNvSpPr>
            <a:spLocks noGrp="1"/>
          </p:cNvSpPr>
          <p:nvPr>
            <p:ph type="dt" sz="half" idx="13"/>
          </p:nvPr>
        </p:nvSpPr>
        <p:spPr/>
        <p:txBody>
          <a:bodyPr/>
          <a:lstStyle/>
          <a:p>
            <a:pPr algn="l"/>
            <a:endParaRPr lang="nl-BE"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ontent | 2 Columns">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152000"/>
            <a:ext cx="9144000" cy="4734000"/>
          </a:xfrm>
        </p:spPr>
        <p:txBody>
          <a:bodyPr bIns="144000" numCol="2" spcCol="360000" anchor="ctr" anchorCtr="0"/>
          <a:lstStyle/>
          <a:p>
            <a:pPr lvl="0"/>
            <a:r>
              <a:rPr lang="nl-NL"/>
              <a:t>Klik om de modelstijlen te bewerken</a:t>
            </a:r>
          </a:p>
          <a:p>
            <a:pPr lvl="1"/>
            <a:r>
              <a:rPr lang="nl-NL"/>
              <a:t>Tweede niveau</a:t>
            </a:r>
          </a:p>
          <a:p>
            <a:pPr lvl="2"/>
            <a:r>
              <a:rPr lang="nl-NL"/>
              <a:t>Derde niveau</a:t>
            </a:r>
          </a:p>
          <a:p>
            <a:pPr lvl="3"/>
            <a:r>
              <a:rPr lang="nl-NL"/>
              <a:t>Vierde niveau</a:t>
            </a:r>
          </a:p>
        </p:txBody>
      </p:sp>
      <p:sp>
        <p:nvSpPr>
          <p:cNvPr id="7" name="Title 6"/>
          <p:cNvSpPr>
            <a:spLocks noGrp="1"/>
          </p:cNvSpPr>
          <p:nvPr>
            <p:ph type="title"/>
          </p:nvPr>
        </p:nvSpPr>
        <p:spPr/>
        <p:txBody>
          <a:bodyPr lIns="360000" tIns="180000" rIns="360000" bIns="144000"/>
          <a:lstStyle/>
          <a:p>
            <a:r>
              <a:rPr lang="nl-NL"/>
              <a:t>Klik om de stijl te bewerken</a:t>
            </a:r>
            <a:endParaRPr lang="nl-BE" dirty="0"/>
          </a:p>
        </p:txBody>
      </p:sp>
      <p:cxnSp>
        <p:nvCxnSpPr>
          <p:cNvPr id="14" name="Straight Connector 13"/>
          <p:cNvCxnSpPr/>
          <p:nvPr userDrawn="1"/>
        </p:nvCxnSpPr>
        <p:spPr>
          <a:xfrm>
            <a:off x="180000" y="1141200"/>
            <a:ext cx="8748000" cy="0"/>
          </a:xfrm>
          <a:prstGeom prst="line">
            <a:avLst/>
          </a:prstGeom>
          <a:ln w="6350">
            <a:solidFill>
              <a:srgbClr val="00A0AE"/>
            </a:solidFill>
          </a:ln>
        </p:spPr>
        <p:style>
          <a:lnRef idx="1">
            <a:schemeClr val="accent1"/>
          </a:lnRef>
          <a:fillRef idx="0">
            <a:schemeClr val="accent1"/>
          </a:fillRef>
          <a:effectRef idx="0">
            <a:schemeClr val="accent1"/>
          </a:effectRef>
          <a:fontRef idx="minor">
            <a:schemeClr val="tx1"/>
          </a:fontRef>
        </p:style>
      </p:cxnSp>
      <p:sp>
        <p:nvSpPr>
          <p:cNvPr id="15" name="Date Placeholder 14"/>
          <p:cNvSpPr>
            <a:spLocks noGrp="1"/>
          </p:cNvSpPr>
          <p:nvPr>
            <p:ph type="dt" sz="half" idx="10"/>
          </p:nvPr>
        </p:nvSpPr>
        <p:spPr/>
        <p:txBody>
          <a:bodyPr/>
          <a:lstStyle/>
          <a:p>
            <a:pPr algn="l"/>
            <a:endParaRPr lang="nl-BE" dirty="0"/>
          </a:p>
        </p:txBody>
      </p:sp>
      <p:sp>
        <p:nvSpPr>
          <p:cNvPr id="16" name="Slide Number Placeholder 15"/>
          <p:cNvSpPr>
            <a:spLocks noGrp="1"/>
          </p:cNvSpPr>
          <p:nvPr>
            <p:ph type="sldNum" sz="quarter" idx="11"/>
          </p:nvPr>
        </p:nvSpPr>
        <p:spPr/>
        <p:txBody>
          <a:bodyPr/>
          <a:lstStyle/>
          <a:p>
            <a:fld id="{3B80295F-48CD-49FC-897A-CCEC919B8070}" type="slidenum">
              <a:rPr lang="nl-BE" smtClean="0"/>
              <a:pPr/>
              <a:t>‹nr.›</a:t>
            </a:fld>
            <a:endParaRPr lang="nl-BE" dirty="0"/>
          </a:p>
        </p:txBody>
      </p:sp>
      <p:sp>
        <p:nvSpPr>
          <p:cNvPr id="17" name="Footer Placeholder 16"/>
          <p:cNvSpPr>
            <a:spLocks noGrp="1"/>
          </p:cNvSpPr>
          <p:nvPr>
            <p:ph type="ftr" sz="quarter" idx="12"/>
          </p:nvPr>
        </p:nvSpPr>
        <p:spPr/>
        <p:txBody>
          <a:bodyPr/>
          <a:lstStyle/>
          <a:p>
            <a:r>
              <a:rPr lang="nl-BE"/>
              <a:t>Economie 1 </a:t>
            </a:r>
            <a:endParaRPr lang="nl-BE" dirty="0"/>
          </a:p>
        </p:txBody>
      </p:sp>
      <p:pic>
        <p:nvPicPr>
          <p:cNvPr id="11" name="Picture 10" descr="tm_rgb.jpg"/>
          <p:cNvPicPr>
            <a:picLocks noChangeAspect="1"/>
          </p:cNvPicPr>
          <p:nvPr userDrawn="1"/>
        </p:nvPicPr>
        <p:blipFill>
          <a:blip r:embed="rId2" cstate="print"/>
          <a:stretch>
            <a:fillRect/>
          </a:stretch>
        </p:blipFill>
        <p:spPr>
          <a:xfrm>
            <a:off x="7236296" y="5976000"/>
            <a:ext cx="1652016" cy="862584"/>
          </a:xfrm>
          <a:prstGeom prst="rect">
            <a:avLst/>
          </a:prstGeom>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Content | 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nl-NL"/>
              <a:t>Klik om de stijl te bewerken</a:t>
            </a:r>
            <a:endParaRPr lang="nl-BE" dirty="0"/>
          </a:p>
        </p:txBody>
      </p:sp>
      <p:sp>
        <p:nvSpPr>
          <p:cNvPr id="3" name="Text Placeholder 2"/>
          <p:cNvSpPr>
            <a:spLocks noGrp="1"/>
          </p:cNvSpPr>
          <p:nvPr>
            <p:ph type="body" idx="1"/>
          </p:nvPr>
        </p:nvSpPr>
        <p:spPr>
          <a:xfrm>
            <a:off x="0" y="1152000"/>
            <a:ext cx="4428000" cy="1097992"/>
          </a:xfrm>
        </p:spPr>
        <p:txBody>
          <a:bodyPr lIns="252000" tIns="252000" rIns="0" bIns="0" anchor="t" anchorCtr="0">
            <a:noAutofit/>
          </a:bodyPr>
          <a:lstStyle>
            <a:lvl1pPr marL="0" indent="0">
              <a:buNone/>
              <a:defRPr sz="26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 om de modelstijlen te bewerken</a:t>
            </a:r>
          </a:p>
        </p:txBody>
      </p:sp>
      <p:sp>
        <p:nvSpPr>
          <p:cNvPr id="4" name="Content Placeholder 3"/>
          <p:cNvSpPr>
            <a:spLocks noGrp="1"/>
          </p:cNvSpPr>
          <p:nvPr>
            <p:ph sz="half" idx="2"/>
          </p:nvPr>
        </p:nvSpPr>
        <p:spPr>
          <a:xfrm>
            <a:off x="0" y="2285992"/>
            <a:ext cx="4428000" cy="3600000"/>
          </a:xfrm>
        </p:spPr>
        <p:txBody>
          <a:bodyPr lIns="252000" tIns="0" rIns="0"/>
          <a:lstStyle>
            <a:lvl1pPr>
              <a:defRPr sz="2600"/>
            </a:lvl1pPr>
            <a:lvl2pPr>
              <a:defRPr sz="2300"/>
            </a:lvl2pPr>
            <a:lvl3pPr>
              <a:defRPr sz="2000"/>
            </a:lvl3pPr>
            <a:lvl4pPr>
              <a:defRPr sz="1700"/>
            </a:lvl4pPr>
            <a:lvl5pPr>
              <a:defRPr sz="1600"/>
            </a:lvl5pPr>
            <a:lvl6pPr>
              <a:defRPr sz="1600"/>
            </a:lvl6pPr>
            <a:lvl7pPr>
              <a:defRPr sz="1600"/>
            </a:lvl7pPr>
            <a:lvl8pPr>
              <a:defRPr sz="1600"/>
            </a:lvl8pPr>
            <a:lvl9pPr>
              <a:defRPr sz="1600"/>
            </a:lvl9pPr>
          </a:lstStyle>
          <a:p>
            <a:pPr lvl="0"/>
            <a:r>
              <a:rPr lang="nl-NL"/>
              <a:t>Klik om de modelstijlen te bewerken</a:t>
            </a:r>
          </a:p>
          <a:p>
            <a:pPr lvl="1"/>
            <a:r>
              <a:rPr lang="nl-NL"/>
              <a:t>Tweede niveau</a:t>
            </a:r>
          </a:p>
          <a:p>
            <a:pPr lvl="2"/>
            <a:r>
              <a:rPr lang="nl-NL"/>
              <a:t>Derde niveau</a:t>
            </a:r>
          </a:p>
          <a:p>
            <a:pPr lvl="3"/>
            <a:r>
              <a:rPr lang="nl-NL"/>
              <a:t>Vierde niveau</a:t>
            </a:r>
          </a:p>
        </p:txBody>
      </p:sp>
      <p:sp>
        <p:nvSpPr>
          <p:cNvPr id="5" name="Text Placeholder 4"/>
          <p:cNvSpPr>
            <a:spLocks noGrp="1"/>
          </p:cNvSpPr>
          <p:nvPr>
            <p:ph type="body" sz="quarter" idx="3"/>
          </p:nvPr>
        </p:nvSpPr>
        <p:spPr>
          <a:xfrm>
            <a:off x="4716032" y="1152000"/>
            <a:ext cx="4428000" cy="1097992"/>
          </a:xfrm>
        </p:spPr>
        <p:txBody>
          <a:bodyPr lIns="0" tIns="252000" rIns="252000" bIns="0" anchor="t" anchorCtr="0">
            <a:normAutofit/>
          </a:bodyPr>
          <a:lstStyle>
            <a:lvl1pPr marL="0" indent="0">
              <a:buNone/>
              <a:defRPr sz="26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 om de modelstijlen te bewerken</a:t>
            </a:r>
          </a:p>
        </p:txBody>
      </p:sp>
      <p:sp>
        <p:nvSpPr>
          <p:cNvPr id="6" name="Content Placeholder 5"/>
          <p:cNvSpPr>
            <a:spLocks noGrp="1"/>
          </p:cNvSpPr>
          <p:nvPr>
            <p:ph sz="quarter" idx="4"/>
          </p:nvPr>
        </p:nvSpPr>
        <p:spPr>
          <a:xfrm>
            <a:off x="4716032" y="2285992"/>
            <a:ext cx="4428000" cy="3600000"/>
          </a:xfrm>
        </p:spPr>
        <p:txBody>
          <a:bodyPr lIns="0" tIns="0" rIns="252000"/>
          <a:lstStyle>
            <a:lvl1pPr>
              <a:defRPr sz="2600"/>
            </a:lvl1pPr>
            <a:lvl2pPr>
              <a:defRPr sz="2300"/>
            </a:lvl2pPr>
            <a:lvl3pPr>
              <a:defRPr sz="2000"/>
            </a:lvl3pPr>
            <a:lvl4pPr>
              <a:defRPr sz="1700"/>
            </a:lvl4pPr>
            <a:lvl5pPr>
              <a:defRPr sz="1600"/>
            </a:lvl5pPr>
            <a:lvl6pPr>
              <a:defRPr sz="1600"/>
            </a:lvl6pPr>
            <a:lvl7pPr>
              <a:defRPr sz="1600"/>
            </a:lvl7pPr>
            <a:lvl8pPr>
              <a:defRPr sz="1600"/>
            </a:lvl8pPr>
            <a:lvl9pPr>
              <a:defRPr sz="1600"/>
            </a:lvl9pPr>
          </a:lstStyle>
          <a:p>
            <a:pPr lvl="0"/>
            <a:r>
              <a:rPr lang="nl-NL"/>
              <a:t>Klik om de modelstijlen te bewerken</a:t>
            </a:r>
          </a:p>
          <a:p>
            <a:pPr lvl="1"/>
            <a:r>
              <a:rPr lang="nl-NL"/>
              <a:t>Tweede niveau</a:t>
            </a:r>
          </a:p>
          <a:p>
            <a:pPr lvl="2"/>
            <a:r>
              <a:rPr lang="nl-NL"/>
              <a:t>Derde niveau</a:t>
            </a:r>
          </a:p>
          <a:p>
            <a:pPr lvl="3"/>
            <a:r>
              <a:rPr lang="nl-NL"/>
              <a:t>Vierde niveau</a:t>
            </a:r>
          </a:p>
        </p:txBody>
      </p:sp>
      <p:cxnSp>
        <p:nvCxnSpPr>
          <p:cNvPr id="10" name="Straight Connector 9"/>
          <p:cNvCxnSpPr/>
          <p:nvPr userDrawn="1"/>
        </p:nvCxnSpPr>
        <p:spPr>
          <a:xfrm>
            <a:off x="180000" y="1141200"/>
            <a:ext cx="8748000" cy="0"/>
          </a:xfrm>
          <a:prstGeom prst="line">
            <a:avLst/>
          </a:prstGeom>
          <a:ln w="6350">
            <a:solidFill>
              <a:srgbClr val="4B2B4B"/>
            </a:solidFill>
          </a:ln>
        </p:spPr>
        <p:style>
          <a:lnRef idx="1">
            <a:schemeClr val="accent1"/>
          </a:lnRef>
          <a:fillRef idx="0">
            <a:schemeClr val="accent1"/>
          </a:fillRef>
          <a:effectRef idx="0">
            <a:schemeClr val="accent1"/>
          </a:effectRef>
          <a:fontRef idx="minor">
            <a:schemeClr val="tx1"/>
          </a:fontRef>
        </p:style>
      </p:cxnSp>
      <p:sp>
        <p:nvSpPr>
          <p:cNvPr id="11" name="Date Placeholder 10"/>
          <p:cNvSpPr>
            <a:spLocks noGrp="1"/>
          </p:cNvSpPr>
          <p:nvPr>
            <p:ph type="dt" sz="half" idx="10"/>
          </p:nvPr>
        </p:nvSpPr>
        <p:spPr/>
        <p:txBody>
          <a:bodyPr/>
          <a:lstStyle/>
          <a:p>
            <a:pPr algn="l"/>
            <a:endParaRPr lang="nl-BE" dirty="0"/>
          </a:p>
        </p:txBody>
      </p:sp>
      <p:sp>
        <p:nvSpPr>
          <p:cNvPr id="12" name="Slide Number Placeholder 11"/>
          <p:cNvSpPr>
            <a:spLocks noGrp="1"/>
          </p:cNvSpPr>
          <p:nvPr>
            <p:ph type="sldNum" sz="quarter" idx="11"/>
          </p:nvPr>
        </p:nvSpPr>
        <p:spPr/>
        <p:txBody>
          <a:bodyPr/>
          <a:lstStyle/>
          <a:p>
            <a:fld id="{3B80295F-48CD-49FC-897A-CCEC919B8070}" type="slidenum">
              <a:rPr lang="nl-BE" smtClean="0"/>
              <a:pPr/>
              <a:t>‹nr.›</a:t>
            </a:fld>
            <a:endParaRPr lang="nl-BE" dirty="0"/>
          </a:p>
        </p:txBody>
      </p:sp>
      <p:sp>
        <p:nvSpPr>
          <p:cNvPr id="13" name="Footer Placeholder 12"/>
          <p:cNvSpPr>
            <a:spLocks noGrp="1"/>
          </p:cNvSpPr>
          <p:nvPr>
            <p:ph type="ftr" sz="quarter" idx="12"/>
          </p:nvPr>
        </p:nvSpPr>
        <p:spPr/>
        <p:txBody>
          <a:bodyPr/>
          <a:lstStyle/>
          <a:p>
            <a:r>
              <a:rPr lang="nl-BE"/>
              <a:t>Economie 1 </a:t>
            </a:r>
            <a:endParaRPr lang="nl-BE" dirty="0"/>
          </a:p>
        </p:txBody>
      </p:sp>
      <p:pic>
        <p:nvPicPr>
          <p:cNvPr id="14" name="Picture 13" descr="tm_rgb.jpg"/>
          <p:cNvPicPr>
            <a:picLocks noChangeAspect="1"/>
          </p:cNvPicPr>
          <p:nvPr userDrawn="1"/>
        </p:nvPicPr>
        <p:blipFill>
          <a:blip r:embed="rId2" cstate="print"/>
          <a:stretch>
            <a:fillRect/>
          </a:stretch>
        </p:blipFill>
        <p:spPr>
          <a:xfrm>
            <a:off x="7236296" y="5976000"/>
            <a:ext cx="1652016" cy="862584"/>
          </a:xfrm>
          <a:prstGeom prst="rect">
            <a:avLst/>
          </a:prstGeom>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ntent | 1 Picture &amp;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3857620" y="1152000"/>
            <a:ext cx="5072098" cy="4734000"/>
          </a:xfrm>
        </p:spPr>
        <p:txBody>
          <a:bodyPr lIns="0" rIns="0" bIns="144000"/>
          <a:lstStyle>
            <a:lvl2pPr algn="l">
              <a:defRPr/>
            </a:lvl2pPr>
          </a:lstStyle>
          <a:p>
            <a:pPr lvl="0"/>
            <a:r>
              <a:rPr lang="nl-NL"/>
              <a:t>Klik om de modelstijlen te bewerken</a:t>
            </a:r>
          </a:p>
          <a:p>
            <a:pPr lvl="1"/>
            <a:r>
              <a:rPr lang="nl-NL"/>
              <a:t>Tweede niveau</a:t>
            </a:r>
          </a:p>
          <a:p>
            <a:pPr lvl="2"/>
            <a:r>
              <a:rPr lang="nl-NL"/>
              <a:t>Derde niveau</a:t>
            </a:r>
          </a:p>
          <a:p>
            <a:pPr lvl="3"/>
            <a:r>
              <a:rPr lang="nl-NL"/>
              <a:t>Vierde niveau</a:t>
            </a:r>
          </a:p>
        </p:txBody>
      </p:sp>
      <p:sp>
        <p:nvSpPr>
          <p:cNvPr id="7" name="Title 6"/>
          <p:cNvSpPr>
            <a:spLocks noGrp="1"/>
          </p:cNvSpPr>
          <p:nvPr>
            <p:ph type="title"/>
          </p:nvPr>
        </p:nvSpPr>
        <p:spPr/>
        <p:txBody>
          <a:bodyPr lIns="360000" tIns="180000" rIns="360000" bIns="144000"/>
          <a:lstStyle>
            <a:lvl1pPr>
              <a:defRPr>
                <a:solidFill>
                  <a:srgbClr val="50C6DD"/>
                </a:solidFill>
              </a:defRPr>
            </a:lvl1pPr>
          </a:lstStyle>
          <a:p>
            <a:r>
              <a:rPr lang="nl-NL"/>
              <a:t>Klik om de stijl te bewerken</a:t>
            </a:r>
            <a:endParaRPr lang="nl-BE" dirty="0"/>
          </a:p>
        </p:txBody>
      </p:sp>
      <p:cxnSp>
        <p:nvCxnSpPr>
          <p:cNvPr id="20" name="Straight Connector 19"/>
          <p:cNvCxnSpPr/>
          <p:nvPr userDrawn="1"/>
        </p:nvCxnSpPr>
        <p:spPr>
          <a:xfrm>
            <a:off x="180000" y="1141200"/>
            <a:ext cx="8748000" cy="0"/>
          </a:xfrm>
          <a:prstGeom prst="line">
            <a:avLst/>
          </a:prstGeom>
          <a:ln w="6350">
            <a:solidFill>
              <a:srgbClr val="4B2B4B"/>
            </a:solidFill>
          </a:ln>
        </p:spPr>
        <p:style>
          <a:lnRef idx="1">
            <a:schemeClr val="accent1"/>
          </a:lnRef>
          <a:fillRef idx="0">
            <a:schemeClr val="accent1"/>
          </a:fillRef>
          <a:effectRef idx="0">
            <a:schemeClr val="accent1"/>
          </a:effectRef>
          <a:fontRef idx="minor">
            <a:schemeClr val="tx1"/>
          </a:fontRef>
        </p:style>
      </p:cxnSp>
      <p:sp>
        <p:nvSpPr>
          <p:cNvPr id="13" name="Picture Placeholder 87"/>
          <p:cNvSpPr>
            <a:spLocks noGrp="1"/>
          </p:cNvSpPr>
          <p:nvPr>
            <p:ph type="pic" sz="quarter" idx="10"/>
          </p:nvPr>
        </p:nvSpPr>
        <p:spPr>
          <a:xfrm>
            <a:off x="180000" y="1152000"/>
            <a:ext cx="3428992" cy="4734000"/>
          </a:xfrm>
        </p:spPr>
        <p:txBody>
          <a:bodyPr>
            <a:normAutofit/>
          </a:bodyPr>
          <a:lstStyle>
            <a:lvl1pPr>
              <a:buNone/>
              <a:defRPr sz="1000"/>
            </a:lvl1pPr>
          </a:lstStyle>
          <a:p>
            <a:r>
              <a:rPr lang="nl-NL"/>
              <a:t>Klik op het pictogram als u een afbeelding wilt toevoegen</a:t>
            </a:r>
            <a:endParaRPr lang="nl-BE" dirty="0"/>
          </a:p>
        </p:txBody>
      </p:sp>
      <p:sp>
        <p:nvSpPr>
          <p:cNvPr id="9" name="Date Placeholder 8"/>
          <p:cNvSpPr>
            <a:spLocks noGrp="1"/>
          </p:cNvSpPr>
          <p:nvPr>
            <p:ph type="dt" sz="half" idx="11"/>
          </p:nvPr>
        </p:nvSpPr>
        <p:spPr/>
        <p:txBody>
          <a:bodyPr/>
          <a:lstStyle/>
          <a:p>
            <a:pPr algn="l"/>
            <a:endParaRPr lang="nl-BE" dirty="0"/>
          </a:p>
        </p:txBody>
      </p:sp>
      <p:sp>
        <p:nvSpPr>
          <p:cNvPr id="10" name="Slide Number Placeholder 9"/>
          <p:cNvSpPr>
            <a:spLocks noGrp="1"/>
          </p:cNvSpPr>
          <p:nvPr>
            <p:ph type="sldNum" sz="quarter" idx="12"/>
          </p:nvPr>
        </p:nvSpPr>
        <p:spPr/>
        <p:txBody>
          <a:bodyPr/>
          <a:lstStyle/>
          <a:p>
            <a:fld id="{3B80295F-48CD-49FC-897A-CCEC919B8070}" type="slidenum">
              <a:rPr lang="nl-BE" smtClean="0"/>
              <a:pPr/>
              <a:t>‹nr.›</a:t>
            </a:fld>
            <a:endParaRPr lang="nl-BE" dirty="0"/>
          </a:p>
        </p:txBody>
      </p:sp>
      <p:sp>
        <p:nvSpPr>
          <p:cNvPr id="11" name="Footer Placeholder 10"/>
          <p:cNvSpPr>
            <a:spLocks noGrp="1"/>
          </p:cNvSpPr>
          <p:nvPr>
            <p:ph type="ftr" sz="quarter" idx="13"/>
          </p:nvPr>
        </p:nvSpPr>
        <p:spPr/>
        <p:txBody>
          <a:bodyPr/>
          <a:lstStyle/>
          <a:p>
            <a:r>
              <a:rPr lang="nl-BE"/>
              <a:t>Economie 1 </a:t>
            </a:r>
            <a:endParaRPr lang="nl-BE" dirty="0"/>
          </a:p>
        </p:txBody>
      </p:sp>
      <p:pic>
        <p:nvPicPr>
          <p:cNvPr id="12" name="Picture 11" descr="tm_rgb.jpg"/>
          <p:cNvPicPr>
            <a:picLocks noChangeAspect="1"/>
          </p:cNvPicPr>
          <p:nvPr userDrawn="1"/>
        </p:nvPicPr>
        <p:blipFill>
          <a:blip r:embed="rId2" cstate="print"/>
          <a:stretch>
            <a:fillRect/>
          </a:stretch>
        </p:blipFill>
        <p:spPr>
          <a:xfrm>
            <a:off x="7236296" y="5976000"/>
            <a:ext cx="1652016" cy="862584"/>
          </a:xfrm>
          <a:prstGeom prst="rect">
            <a:avLst/>
          </a:prstGeom>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ontent | No title">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r>
              <a:rPr lang="nl-BE"/>
              <a:t>Economie 1 </a:t>
            </a:r>
            <a:endParaRPr lang="nl-BE" dirty="0"/>
          </a:p>
        </p:txBody>
      </p:sp>
      <p:sp>
        <p:nvSpPr>
          <p:cNvPr id="4" name="Slide Number Placeholder 3"/>
          <p:cNvSpPr>
            <a:spLocks noGrp="1"/>
          </p:cNvSpPr>
          <p:nvPr>
            <p:ph type="sldNum" sz="quarter" idx="11"/>
          </p:nvPr>
        </p:nvSpPr>
        <p:spPr/>
        <p:txBody>
          <a:bodyPr/>
          <a:lstStyle/>
          <a:p>
            <a:fld id="{3B80295F-48CD-49FC-897A-CCEC919B8070}" type="slidenum">
              <a:rPr lang="nl-BE" smtClean="0"/>
              <a:pPr/>
              <a:t>‹nr.›</a:t>
            </a:fld>
            <a:endParaRPr lang="nl-BE" dirty="0"/>
          </a:p>
        </p:txBody>
      </p:sp>
      <p:sp>
        <p:nvSpPr>
          <p:cNvPr id="5" name="Date Placeholder 4"/>
          <p:cNvSpPr>
            <a:spLocks noGrp="1"/>
          </p:cNvSpPr>
          <p:nvPr>
            <p:ph type="dt" sz="half" idx="12"/>
          </p:nvPr>
        </p:nvSpPr>
        <p:spPr/>
        <p:txBody>
          <a:bodyPr/>
          <a:lstStyle/>
          <a:p>
            <a:pPr algn="l"/>
            <a:endParaRPr lang="nl-BE" dirty="0"/>
          </a:p>
        </p:txBody>
      </p:sp>
      <p:sp>
        <p:nvSpPr>
          <p:cNvPr id="7" name="Text Placeholder 6"/>
          <p:cNvSpPr>
            <a:spLocks noGrp="1"/>
          </p:cNvSpPr>
          <p:nvPr>
            <p:ph type="body" sz="quarter" idx="13"/>
          </p:nvPr>
        </p:nvSpPr>
        <p:spPr>
          <a:xfrm>
            <a:off x="0" y="0"/>
            <a:ext cx="9144000" cy="5929313"/>
          </a:xfrm>
        </p:spPr>
        <p:txBody>
          <a:bodyPr/>
          <a:lstStyle>
            <a:lvl1pPr>
              <a:buClrTx/>
              <a:defRPr>
                <a:solidFill>
                  <a:srgbClr val="000000"/>
                </a:solidFill>
              </a:defRPr>
            </a:lvl1pPr>
            <a:lvl2pPr>
              <a:buClrTx/>
              <a:defRPr>
                <a:solidFill>
                  <a:srgbClr val="000000"/>
                </a:solidFill>
              </a:defRPr>
            </a:lvl2pPr>
            <a:lvl3pPr>
              <a:buClrTx/>
              <a:defRPr>
                <a:solidFill>
                  <a:srgbClr val="000000"/>
                </a:solidFill>
              </a:defRPr>
            </a:lvl3pPr>
            <a:lvl4pPr>
              <a:buClrTx/>
              <a:defRPr>
                <a:solidFill>
                  <a:srgbClr val="000000"/>
                </a:solidFill>
              </a:defRPr>
            </a:lvl4pPr>
            <a:lvl5pPr>
              <a:buClrTx/>
              <a:defRPr>
                <a:solidFill>
                  <a:srgbClr val="000000"/>
                </a:solidFill>
              </a:defRPr>
            </a:lvl5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endParaRPr lang="nl-BE" dirty="0"/>
          </a:p>
        </p:txBody>
      </p:sp>
      <p:pic>
        <p:nvPicPr>
          <p:cNvPr id="9" name="Picture 8" descr="tm_rgb.jpg"/>
          <p:cNvPicPr>
            <a:picLocks noChangeAspect="1"/>
          </p:cNvPicPr>
          <p:nvPr userDrawn="1"/>
        </p:nvPicPr>
        <p:blipFill>
          <a:blip r:embed="rId2" cstate="print"/>
          <a:stretch>
            <a:fillRect/>
          </a:stretch>
        </p:blipFill>
        <p:spPr>
          <a:xfrm>
            <a:off x="7236296" y="5976000"/>
            <a:ext cx="1652016" cy="862584"/>
          </a:xfrm>
          <a:prstGeom prst="rect">
            <a:avLst/>
          </a:prstGeom>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ontent | 1 Big picture">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r>
              <a:rPr lang="nl-BE"/>
              <a:t>Economie 1 </a:t>
            </a:r>
            <a:endParaRPr lang="nl-BE" dirty="0"/>
          </a:p>
        </p:txBody>
      </p:sp>
      <p:sp>
        <p:nvSpPr>
          <p:cNvPr id="4" name="Slide Number Placeholder 3"/>
          <p:cNvSpPr>
            <a:spLocks noGrp="1"/>
          </p:cNvSpPr>
          <p:nvPr>
            <p:ph type="sldNum" sz="quarter" idx="11"/>
          </p:nvPr>
        </p:nvSpPr>
        <p:spPr/>
        <p:txBody>
          <a:bodyPr/>
          <a:lstStyle/>
          <a:p>
            <a:fld id="{3B80295F-48CD-49FC-897A-CCEC919B8070}" type="slidenum">
              <a:rPr lang="nl-BE" smtClean="0"/>
              <a:pPr/>
              <a:t>‹nr.›</a:t>
            </a:fld>
            <a:endParaRPr lang="nl-BE" dirty="0"/>
          </a:p>
        </p:txBody>
      </p:sp>
      <p:sp>
        <p:nvSpPr>
          <p:cNvPr id="5" name="Date Placeholder 4"/>
          <p:cNvSpPr>
            <a:spLocks noGrp="1"/>
          </p:cNvSpPr>
          <p:nvPr>
            <p:ph type="dt" sz="half" idx="12"/>
          </p:nvPr>
        </p:nvSpPr>
        <p:spPr/>
        <p:txBody>
          <a:bodyPr/>
          <a:lstStyle/>
          <a:p>
            <a:pPr algn="l"/>
            <a:endParaRPr lang="nl-BE" dirty="0"/>
          </a:p>
        </p:txBody>
      </p:sp>
      <p:sp>
        <p:nvSpPr>
          <p:cNvPr id="7" name="Picture Placeholder 6"/>
          <p:cNvSpPr>
            <a:spLocks noGrp="1"/>
          </p:cNvSpPr>
          <p:nvPr>
            <p:ph type="pic" sz="quarter" idx="13"/>
          </p:nvPr>
        </p:nvSpPr>
        <p:spPr>
          <a:xfrm>
            <a:off x="0" y="0"/>
            <a:ext cx="9144000" cy="5929313"/>
          </a:xfrm>
        </p:spPr>
        <p:txBody>
          <a:bodyPr/>
          <a:lstStyle/>
          <a:p>
            <a:r>
              <a:rPr lang="nl-NL"/>
              <a:t>Klik op het pictogram als u een afbeelding wilt toevoegen</a:t>
            </a:r>
            <a:endParaRPr lang="nl-BE"/>
          </a:p>
        </p:txBody>
      </p:sp>
      <p:pic>
        <p:nvPicPr>
          <p:cNvPr id="9" name="Picture 8" descr="tm_rgb.jpg"/>
          <p:cNvPicPr>
            <a:picLocks noChangeAspect="1"/>
          </p:cNvPicPr>
          <p:nvPr userDrawn="1"/>
        </p:nvPicPr>
        <p:blipFill>
          <a:blip r:embed="rId2" cstate="print"/>
          <a:stretch>
            <a:fillRect/>
          </a:stretch>
        </p:blipFill>
        <p:spPr>
          <a:xfrm>
            <a:off x="7236296" y="5976000"/>
            <a:ext cx="1652016" cy="862584"/>
          </a:xfrm>
          <a:prstGeom prst="rect">
            <a:avLst/>
          </a:prstGeom>
        </p:spPr>
      </p:pic>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auto">
      <p:bgRef idx="1001">
        <a:schemeClr val="bg1"/>
      </p:bgRef>
    </p:bg>
    <p:spTree>
      <p:nvGrpSpPr>
        <p:cNvPr id="1" name=""/>
        <p:cNvGrpSpPr/>
        <p:nvPr/>
      </p:nvGrpSpPr>
      <p:grpSpPr>
        <a:xfrm>
          <a:off x="0" y="0"/>
          <a:ext cx="0" cy="0"/>
          <a:chOff x="0" y="0"/>
          <a:chExt cx="0" cy="0"/>
        </a:xfrm>
      </p:grpSpPr>
      <p:sp>
        <p:nvSpPr>
          <p:cNvPr id="7" name="Rectangle 6"/>
          <p:cNvSpPr/>
          <p:nvPr/>
        </p:nvSpPr>
        <p:spPr>
          <a:xfrm>
            <a:off x="0" y="5958024"/>
            <a:ext cx="9144000" cy="900000"/>
          </a:xfrm>
          <a:prstGeom prst="rect">
            <a:avLst/>
          </a:prstGeom>
          <a:solidFill>
            <a:srgbClr val="EC4B2F"/>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lIns="0" tIns="18000" rIns="0" bIns="18000" rtlCol="0" anchor="ctr"/>
          <a:lstStyle/>
          <a:p>
            <a:pPr algn="ctr"/>
            <a:endParaRPr lang="nl-BE" sz="1100" dirty="0">
              <a:solidFill>
                <a:schemeClr val="bg1"/>
              </a:solidFill>
            </a:endParaRPr>
          </a:p>
        </p:txBody>
      </p:sp>
      <p:sp>
        <p:nvSpPr>
          <p:cNvPr id="82" name="Rectangle 81"/>
          <p:cNvSpPr/>
          <p:nvPr/>
        </p:nvSpPr>
        <p:spPr>
          <a:xfrm>
            <a:off x="0" y="6084000"/>
            <a:ext cx="1980000" cy="432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BE"/>
          </a:p>
        </p:txBody>
      </p:sp>
      <p:sp>
        <p:nvSpPr>
          <p:cNvPr id="79" name="Footer Placeholder 4"/>
          <p:cNvSpPr>
            <a:spLocks noGrp="1"/>
          </p:cNvSpPr>
          <p:nvPr>
            <p:ph type="ftr" sz="quarter" idx="3"/>
          </p:nvPr>
        </p:nvSpPr>
        <p:spPr>
          <a:xfrm>
            <a:off x="755576" y="6084000"/>
            <a:ext cx="4032424" cy="432000"/>
          </a:xfrm>
          <a:prstGeom prst="rect">
            <a:avLst/>
          </a:prstGeom>
          <a:solidFill>
            <a:schemeClr val="bg1"/>
          </a:solidFill>
        </p:spPr>
        <p:txBody>
          <a:bodyPr wrap="square" lIns="144000" tIns="0" rIns="144000" bIns="0" anchor="ctr" anchorCtr="0">
            <a:noAutofit/>
          </a:bodyPr>
          <a:lstStyle>
            <a:lvl1pPr algn="l">
              <a:lnSpc>
                <a:spcPct val="90000"/>
              </a:lnSpc>
              <a:defRPr sz="1500">
                <a:solidFill>
                  <a:srgbClr val="00A0AE"/>
                </a:solidFill>
                <a:latin typeface="Trebuchet MS" pitchFamily="34" charset="0"/>
              </a:defRPr>
            </a:lvl1pPr>
          </a:lstStyle>
          <a:p>
            <a:r>
              <a:rPr lang="nl-BE"/>
              <a:t>Economie 1 </a:t>
            </a:r>
            <a:endParaRPr lang="nl-BE" dirty="0"/>
          </a:p>
        </p:txBody>
      </p:sp>
      <p:sp>
        <p:nvSpPr>
          <p:cNvPr id="86" name="Slide Number Placeholder 85"/>
          <p:cNvSpPr>
            <a:spLocks noGrp="1"/>
          </p:cNvSpPr>
          <p:nvPr>
            <p:ph type="sldNum" sz="quarter" idx="4"/>
          </p:nvPr>
        </p:nvSpPr>
        <p:spPr>
          <a:xfrm>
            <a:off x="360000" y="6084000"/>
            <a:ext cx="360000" cy="667148"/>
          </a:xfrm>
          <a:prstGeom prst="rect">
            <a:avLst/>
          </a:prstGeom>
          <a:solidFill>
            <a:srgbClr val="00A0AE"/>
          </a:solidFill>
        </p:spPr>
        <p:txBody>
          <a:bodyPr vert="horz" wrap="none" lIns="0" tIns="108000" rIns="0" bIns="0" rtlCol="0" anchor="ctr" anchorCtr="0">
            <a:noAutofit/>
          </a:bodyPr>
          <a:lstStyle>
            <a:lvl1pPr algn="ctr">
              <a:defRPr sz="2000" b="0">
                <a:solidFill>
                  <a:schemeClr val="bg1"/>
                </a:solidFill>
                <a:latin typeface="Trebuchet MS" pitchFamily="34" charset="0"/>
              </a:defRPr>
            </a:lvl1pPr>
          </a:lstStyle>
          <a:p>
            <a:fld id="{3B80295F-48CD-49FC-897A-CCEC919B8070}" type="slidenum">
              <a:rPr lang="nl-BE" smtClean="0"/>
              <a:pPr/>
              <a:t>‹nr.›</a:t>
            </a:fld>
            <a:endParaRPr lang="nl-BE" dirty="0"/>
          </a:p>
        </p:txBody>
      </p:sp>
      <p:sp>
        <p:nvSpPr>
          <p:cNvPr id="2" name="Title Placeholder 1"/>
          <p:cNvSpPr>
            <a:spLocks noGrp="1"/>
          </p:cNvSpPr>
          <p:nvPr>
            <p:ph type="title"/>
          </p:nvPr>
        </p:nvSpPr>
        <p:spPr>
          <a:xfrm>
            <a:off x="0" y="0"/>
            <a:ext cx="9144000" cy="1142984"/>
          </a:xfrm>
          <a:prstGeom prst="rect">
            <a:avLst/>
          </a:prstGeom>
          <a:ln w="0">
            <a:noFill/>
          </a:ln>
        </p:spPr>
        <p:txBody>
          <a:bodyPr vert="horz" lIns="360000" tIns="180000" rIns="360000" bIns="144000" rtlCol="0" anchor="ctr">
            <a:noAutofit/>
          </a:bodyPr>
          <a:lstStyle/>
          <a:p>
            <a:r>
              <a:rPr lang="nl-NL"/>
              <a:t>Klik om de stijl te bewerken</a:t>
            </a:r>
            <a:endParaRPr lang="nl-BE" dirty="0"/>
          </a:p>
        </p:txBody>
      </p:sp>
      <p:sp>
        <p:nvSpPr>
          <p:cNvPr id="3" name="Text Placeholder 2"/>
          <p:cNvSpPr>
            <a:spLocks noGrp="1"/>
          </p:cNvSpPr>
          <p:nvPr>
            <p:ph type="body" idx="1"/>
          </p:nvPr>
        </p:nvSpPr>
        <p:spPr>
          <a:xfrm>
            <a:off x="0" y="1152000"/>
            <a:ext cx="9144000" cy="4428000"/>
          </a:xfrm>
          <a:prstGeom prst="rect">
            <a:avLst/>
          </a:prstGeom>
        </p:spPr>
        <p:txBody>
          <a:bodyPr vert="horz" lIns="432000" tIns="252000" rIns="432000" bIns="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80" name="Date Placeholder 3"/>
          <p:cNvSpPr>
            <a:spLocks noGrp="1"/>
          </p:cNvSpPr>
          <p:nvPr>
            <p:ph type="dt" sz="half" idx="2"/>
          </p:nvPr>
        </p:nvSpPr>
        <p:spPr>
          <a:xfrm>
            <a:off x="755576" y="6570000"/>
            <a:ext cx="990706" cy="200055"/>
          </a:xfrm>
          <a:prstGeom prst="rect">
            <a:avLst/>
          </a:prstGeom>
          <a:solidFill>
            <a:srgbClr val="EC4B2F"/>
          </a:solidFill>
        </p:spPr>
        <p:txBody>
          <a:bodyPr wrap="none" lIns="108000" tIns="0" rIns="0" bIns="0" anchor="b" anchorCtr="0">
            <a:spAutoFit/>
          </a:bodyPr>
          <a:lstStyle>
            <a:lvl1pPr algn="r">
              <a:defRPr sz="1300">
                <a:solidFill>
                  <a:schemeClr val="bg1"/>
                </a:solidFill>
                <a:latin typeface="Trebuchet MS" pitchFamily="34" charset="0"/>
              </a:defRPr>
            </a:lvl1pPr>
          </a:lstStyle>
          <a:p>
            <a:pPr algn="l"/>
            <a:endParaRPr lang="nl-BE" dirty="0"/>
          </a:p>
        </p:txBody>
      </p:sp>
      <p:pic>
        <p:nvPicPr>
          <p:cNvPr id="9" name="Picture 8" descr="tm_rgb.jpg"/>
          <p:cNvPicPr>
            <a:picLocks noChangeAspect="1"/>
          </p:cNvPicPr>
          <p:nvPr/>
        </p:nvPicPr>
        <p:blipFill>
          <a:blip r:embed="rId9" cstate="print"/>
          <a:stretch>
            <a:fillRect/>
          </a:stretch>
        </p:blipFill>
        <p:spPr>
          <a:xfrm>
            <a:off x="7236296" y="5976000"/>
            <a:ext cx="1652016" cy="862584"/>
          </a:xfrm>
          <a:prstGeom prst="rect">
            <a:avLst/>
          </a:prstGeom>
        </p:spPr>
      </p:pic>
    </p:spTree>
  </p:cSld>
  <p:clrMap bg1="lt1" tx1="dk1" bg2="lt2" tx2="dk2" accent1="accent1" accent2="accent2" accent3="accent3" accent4="accent4" accent5="accent5" accent6="accent6" hlink="hlink" folHlink="folHlink"/>
  <p:sldLayoutIdLst>
    <p:sldLayoutId id="2147483661" r:id="rId1"/>
    <p:sldLayoutId id="2147483650" r:id="rId2"/>
    <p:sldLayoutId id="2147483678" r:id="rId3"/>
    <p:sldLayoutId id="2147483653" r:id="rId4"/>
    <p:sldLayoutId id="2147483679" r:id="rId5"/>
    <p:sldLayoutId id="2147483688" r:id="rId6"/>
    <p:sldLayoutId id="2147483687" r:id="rId7"/>
  </p:sldLayoutIdLst>
  <p:hf hdr="0" ftr="0" dt="0"/>
  <p:txStyles>
    <p:titleStyle>
      <a:lvl1pPr algn="l" defTabSz="914400" rtl="0" eaLnBrk="1" latinLnBrk="0" hangingPunct="1">
        <a:lnSpc>
          <a:spcPct val="80000"/>
        </a:lnSpc>
        <a:spcBef>
          <a:spcPct val="0"/>
        </a:spcBef>
        <a:buNone/>
        <a:defRPr sz="3600" b="1" kern="1200" cap="all" baseline="0">
          <a:solidFill>
            <a:srgbClr val="EC4B2F"/>
          </a:solidFill>
          <a:latin typeface="Trebuchet MS" pitchFamily="34" charset="0"/>
          <a:ea typeface="+mj-ea"/>
          <a:cs typeface="+mj-cs"/>
        </a:defRPr>
      </a:lvl1pPr>
    </p:titleStyle>
    <p:bodyStyle>
      <a:lvl1pPr marL="355600" indent="-355600" algn="l" defTabSz="914400" rtl="0" eaLnBrk="1" latinLnBrk="0" hangingPunct="1">
        <a:lnSpc>
          <a:spcPct val="90000"/>
        </a:lnSpc>
        <a:spcBef>
          <a:spcPts val="400"/>
        </a:spcBef>
        <a:spcAft>
          <a:spcPts val="400"/>
        </a:spcAft>
        <a:buClrTx/>
        <a:buSzPct val="90000"/>
        <a:buFont typeface="Verdana" pitchFamily="34" charset="0"/>
        <a:buChar char="•"/>
        <a:defRPr sz="3000" kern="1200">
          <a:solidFill>
            <a:srgbClr val="000000"/>
          </a:solidFill>
          <a:latin typeface="Trebuchet MS" pitchFamily="34" charset="0"/>
          <a:ea typeface="+mn-ea"/>
          <a:cs typeface="+mn-cs"/>
        </a:defRPr>
      </a:lvl1pPr>
      <a:lvl2pPr marL="723900" indent="-368300" algn="l" defTabSz="914400" rtl="0" eaLnBrk="1" latinLnBrk="0" hangingPunct="1">
        <a:lnSpc>
          <a:spcPct val="90000"/>
        </a:lnSpc>
        <a:spcBef>
          <a:spcPts val="400"/>
        </a:spcBef>
        <a:spcAft>
          <a:spcPts val="400"/>
        </a:spcAft>
        <a:buClrTx/>
        <a:buFont typeface="Arial" pitchFamily="34" charset="0"/>
        <a:buChar char="−"/>
        <a:defRPr sz="2700" kern="1200">
          <a:solidFill>
            <a:srgbClr val="000000"/>
          </a:solidFill>
          <a:latin typeface="Trebuchet MS" pitchFamily="34" charset="0"/>
          <a:ea typeface="+mn-ea"/>
          <a:cs typeface="+mn-cs"/>
        </a:defRPr>
      </a:lvl2pPr>
      <a:lvl3pPr marL="982663" indent="-258763" algn="l" defTabSz="914400" rtl="0" eaLnBrk="1" latinLnBrk="0" hangingPunct="1">
        <a:lnSpc>
          <a:spcPct val="90000"/>
        </a:lnSpc>
        <a:spcBef>
          <a:spcPts val="400"/>
        </a:spcBef>
        <a:spcAft>
          <a:spcPts val="400"/>
        </a:spcAft>
        <a:buClrTx/>
        <a:buFont typeface="Arial" pitchFamily="34" charset="0"/>
        <a:buChar char="•"/>
        <a:defRPr sz="2400" kern="1200">
          <a:solidFill>
            <a:srgbClr val="000000"/>
          </a:solidFill>
          <a:latin typeface="Trebuchet MS" pitchFamily="34" charset="0"/>
          <a:ea typeface="+mn-ea"/>
          <a:cs typeface="+mn-cs"/>
        </a:defRPr>
      </a:lvl3pPr>
      <a:lvl4pPr marL="1255713" indent="-273050" algn="l" defTabSz="914400" rtl="0" eaLnBrk="1" latinLnBrk="0" hangingPunct="1">
        <a:lnSpc>
          <a:spcPct val="90000"/>
        </a:lnSpc>
        <a:spcBef>
          <a:spcPts val="400"/>
        </a:spcBef>
        <a:spcAft>
          <a:spcPts val="400"/>
        </a:spcAft>
        <a:buClrTx/>
        <a:buFont typeface="Arial" pitchFamily="34" charset="0"/>
        <a:buChar char="»"/>
        <a:defRPr sz="2100" kern="1200">
          <a:solidFill>
            <a:srgbClr val="000000"/>
          </a:solidFill>
          <a:latin typeface="Trebuchet MS" pitchFamily="34" charset="0"/>
          <a:ea typeface="+mn-ea"/>
          <a:cs typeface="+mn-cs"/>
        </a:defRPr>
      </a:lvl4pPr>
      <a:lvl5pPr marL="1609725" indent="-258763" algn="l" defTabSz="914400" rtl="0" eaLnBrk="1" latinLnBrk="0" hangingPunct="1">
        <a:lnSpc>
          <a:spcPct val="90000"/>
        </a:lnSpc>
        <a:spcBef>
          <a:spcPts val="400"/>
        </a:spcBef>
        <a:spcAft>
          <a:spcPts val="400"/>
        </a:spcAft>
        <a:buClr>
          <a:schemeClr val="tx1"/>
        </a:buClr>
        <a:buFont typeface="Arial" pitchFamily="34" charset="0"/>
        <a:buNone/>
        <a:defRPr sz="2000" kern="1200">
          <a:solidFill>
            <a:schemeClr val="accent4"/>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nl-B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07504" y="1556792"/>
            <a:ext cx="9144000" cy="2736104"/>
          </a:xfrm>
        </p:spPr>
        <p:txBody>
          <a:bodyPr/>
          <a:lstStyle/>
          <a:p>
            <a:r>
              <a:rPr lang="en-US" i="1"/>
              <a:t>AMBTSgeheim = discretieplicht</a:t>
            </a:r>
            <a:br>
              <a:rPr lang="en-US" i="1"/>
            </a:br>
            <a:r>
              <a:rPr lang="en-US" i="1"/>
              <a:t>versus</a:t>
            </a:r>
            <a:br>
              <a:rPr lang="en-US" i="1"/>
            </a:br>
            <a:r>
              <a:rPr lang="en-US" i="1"/>
              <a:t>beroepsgeheim</a:t>
            </a:r>
            <a:endParaRPr lang="en-US" i="1" dirty="0"/>
          </a:p>
        </p:txBody>
      </p:sp>
      <p:sp>
        <p:nvSpPr>
          <p:cNvPr id="5" name="Slide Number Placeholder 4"/>
          <p:cNvSpPr>
            <a:spLocks noGrp="1"/>
          </p:cNvSpPr>
          <p:nvPr>
            <p:ph type="sldNum" sz="quarter" idx="11"/>
          </p:nvPr>
        </p:nvSpPr>
        <p:spPr/>
        <p:txBody>
          <a:bodyPr/>
          <a:lstStyle/>
          <a:p>
            <a:fld id="{3B80295F-48CD-49FC-897A-CCEC919B8070}" type="slidenum">
              <a:rPr lang="nl-BE" smtClean="0"/>
              <a:pPr/>
              <a:t>1</a:t>
            </a:fld>
            <a:endParaRPr lang="nl-BE"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p:cNvSpPr>
            <a:spLocks noGrp="1"/>
          </p:cNvSpPr>
          <p:nvPr>
            <p:ph idx="1"/>
          </p:nvPr>
        </p:nvSpPr>
        <p:spPr>
          <a:xfrm>
            <a:off x="0" y="1152000"/>
            <a:ext cx="9144000" cy="5229328"/>
          </a:xfrm>
        </p:spPr>
        <p:txBody>
          <a:bodyPr>
            <a:normAutofit fontScale="92500"/>
          </a:bodyPr>
          <a:lstStyle/>
          <a:p>
            <a:r>
              <a:rPr lang="nl-BE"/>
              <a:t>In de delibererende KR wordt beslist dat Jules een C-attest krijgt. De leerkracht wiskunde was hier niet mee akkoord maar de lkr frans kon iedereen overtuigen zodat na haar pleidooi de meerderheid van de stemmen  naar het C-attest gaat.</a:t>
            </a:r>
            <a:br>
              <a:rPr lang="nl-BE"/>
            </a:br>
            <a:r>
              <a:rPr lang="nl-BE"/>
              <a:t>Tijdens het oudercontact moet de lkr wiskunde de beslissing van de KR vertellen aan de ouders. </a:t>
            </a:r>
          </a:p>
          <a:p>
            <a:pPr marL="0" indent="0">
              <a:buNone/>
            </a:pPr>
            <a:r>
              <a:rPr lang="nl-BE"/>
              <a:t>Ze laat duidelijk merken dat zij tegen het C-attest had gestemd maar dat het vooral haar collega frans was die voor het C-attest heeft gezorgd …</a:t>
            </a:r>
          </a:p>
        </p:txBody>
      </p:sp>
      <p:sp>
        <p:nvSpPr>
          <p:cNvPr id="3" name="Titel 2"/>
          <p:cNvSpPr>
            <a:spLocks noGrp="1"/>
          </p:cNvSpPr>
          <p:nvPr>
            <p:ph type="title"/>
          </p:nvPr>
        </p:nvSpPr>
        <p:spPr/>
        <p:txBody>
          <a:bodyPr/>
          <a:lstStyle/>
          <a:p>
            <a:r>
              <a:rPr lang="nl-BE"/>
              <a:t>Een voorbeeld:</a:t>
            </a:r>
          </a:p>
        </p:txBody>
      </p:sp>
      <p:sp>
        <p:nvSpPr>
          <p:cNvPr id="4" name="Tijdelijke aanduiding voor dianummer 3"/>
          <p:cNvSpPr>
            <a:spLocks noGrp="1"/>
          </p:cNvSpPr>
          <p:nvPr>
            <p:ph type="sldNum" sz="quarter" idx="11"/>
          </p:nvPr>
        </p:nvSpPr>
        <p:spPr/>
        <p:txBody>
          <a:bodyPr/>
          <a:lstStyle/>
          <a:p>
            <a:fld id="{3B80295F-48CD-49FC-897A-CCEC919B8070}" type="slidenum">
              <a:rPr lang="nl-BE" smtClean="0"/>
              <a:pPr/>
              <a:t>2</a:t>
            </a:fld>
            <a:endParaRPr lang="nl-BE" dirty="0"/>
          </a:p>
        </p:txBody>
      </p:sp>
    </p:spTree>
    <p:extLst>
      <p:ext uri="{BB962C8B-B14F-4D97-AF65-F5344CB8AC3E}">
        <p14:creationId xmlns:p14="http://schemas.microsoft.com/office/powerpoint/2010/main" val="15024321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p:cNvSpPr>
            <a:spLocks noGrp="1"/>
          </p:cNvSpPr>
          <p:nvPr>
            <p:ph idx="1"/>
          </p:nvPr>
        </p:nvSpPr>
        <p:spPr/>
        <p:txBody>
          <a:bodyPr>
            <a:normAutofit lnSpcReduction="10000"/>
          </a:bodyPr>
          <a:lstStyle/>
          <a:p>
            <a:r>
              <a:rPr lang="nl-BE"/>
              <a:t>Op school zijn er uiteenlopende problemen van lln: persoonlijke, leer-, medische, sociale, …</a:t>
            </a:r>
          </a:p>
          <a:p>
            <a:pPr lvl="1"/>
            <a:r>
              <a:rPr lang="nl-BE"/>
              <a:t>Leerlingbegeleiding </a:t>
            </a:r>
          </a:p>
          <a:p>
            <a:pPr lvl="1"/>
            <a:r>
              <a:rPr lang="nl-BE"/>
              <a:t>Leerkrachten, KR, directies</a:t>
            </a:r>
          </a:p>
          <a:p>
            <a:pPr marL="355600" lvl="1" indent="0">
              <a:buNone/>
            </a:pPr>
            <a:endParaRPr lang="nl-BE"/>
          </a:p>
          <a:p>
            <a:r>
              <a:rPr lang="nl-BE"/>
              <a:t>Wanneer de hulpvraag de capaciteit van de school overtreft </a:t>
            </a:r>
            <a:r>
              <a:rPr lang="nl-BE">
                <a:sym typeface="Wingdings" panose="05000000000000000000" pitchFamily="2" charset="2"/>
              </a:rPr>
              <a:t> andere instanties komen tussen zoals CLB</a:t>
            </a:r>
          </a:p>
          <a:p>
            <a:pPr lvl="1"/>
            <a:r>
              <a:rPr lang="nl-BE">
                <a:sym typeface="Wingdings" panose="05000000000000000000" pitchFamily="2" charset="2"/>
              </a:rPr>
              <a:t>= jeugd-hulpverleners</a:t>
            </a:r>
            <a:endParaRPr lang="nl-BE"/>
          </a:p>
        </p:txBody>
      </p:sp>
      <p:sp>
        <p:nvSpPr>
          <p:cNvPr id="3" name="Titel 2"/>
          <p:cNvSpPr>
            <a:spLocks noGrp="1"/>
          </p:cNvSpPr>
          <p:nvPr>
            <p:ph type="title"/>
          </p:nvPr>
        </p:nvSpPr>
        <p:spPr/>
        <p:txBody>
          <a:bodyPr/>
          <a:lstStyle/>
          <a:p>
            <a:r>
              <a:rPr lang="nl-BE"/>
              <a:t>Welke deonthologische ehn juridische aspecten?</a:t>
            </a:r>
          </a:p>
        </p:txBody>
      </p:sp>
      <p:sp>
        <p:nvSpPr>
          <p:cNvPr id="4" name="Tijdelijke aanduiding voor dianummer 3"/>
          <p:cNvSpPr>
            <a:spLocks noGrp="1"/>
          </p:cNvSpPr>
          <p:nvPr>
            <p:ph type="sldNum" sz="quarter" idx="11"/>
          </p:nvPr>
        </p:nvSpPr>
        <p:spPr/>
        <p:txBody>
          <a:bodyPr/>
          <a:lstStyle/>
          <a:p>
            <a:fld id="{3B80295F-48CD-49FC-897A-CCEC919B8070}" type="slidenum">
              <a:rPr lang="nl-BE" smtClean="0"/>
              <a:pPr/>
              <a:t>3</a:t>
            </a:fld>
            <a:endParaRPr lang="nl-BE" dirty="0"/>
          </a:p>
        </p:txBody>
      </p:sp>
    </p:spTree>
    <p:extLst>
      <p:ext uri="{BB962C8B-B14F-4D97-AF65-F5344CB8AC3E}">
        <p14:creationId xmlns:p14="http://schemas.microsoft.com/office/powerpoint/2010/main" val="31349163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p:cNvSpPr>
            <a:spLocks noGrp="1"/>
          </p:cNvSpPr>
          <p:nvPr>
            <p:ph idx="1"/>
          </p:nvPr>
        </p:nvSpPr>
        <p:spPr/>
        <p:txBody>
          <a:bodyPr/>
          <a:lstStyle/>
          <a:p>
            <a:pPr marL="0" indent="0">
              <a:buNone/>
            </a:pPr>
            <a:r>
              <a:rPr lang="nl-BE"/>
              <a:t>Leerkracht = hulpverlener</a:t>
            </a:r>
          </a:p>
          <a:p>
            <a:pPr marL="0" indent="0">
              <a:buNone/>
            </a:pPr>
            <a:endParaRPr lang="nl-BE"/>
          </a:p>
          <a:p>
            <a:r>
              <a:rPr lang="nl-BE"/>
              <a:t>Discretieplicht</a:t>
            </a:r>
          </a:p>
          <a:p>
            <a:r>
              <a:rPr lang="nl-BE"/>
              <a:t>Art. Decreet Rechtspositie: in het kader van uitoefening ambt geen vertrouwelijke gegevens vrijgeven aan anderen dan zij die gerechtigd zijn er kennis van te nemen</a:t>
            </a:r>
          </a:p>
          <a:p>
            <a:r>
              <a:rPr lang="nl-BE"/>
              <a:t>Tuchtrecht bij schending</a:t>
            </a:r>
          </a:p>
          <a:p>
            <a:endParaRPr lang="nl-BE"/>
          </a:p>
        </p:txBody>
      </p:sp>
      <p:sp>
        <p:nvSpPr>
          <p:cNvPr id="3" name="Titel 2"/>
          <p:cNvSpPr>
            <a:spLocks noGrp="1"/>
          </p:cNvSpPr>
          <p:nvPr>
            <p:ph type="title"/>
          </p:nvPr>
        </p:nvSpPr>
        <p:spPr/>
        <p:txBody>
          <a:bodyPr/>
          <a:lstStyle/>
          <a:p>
            <a:r>
              <a:rPr lang="nl-BE"/>
              <a:t>Leerkrachten hebben ambtsgeheim</a:t>
            </a:r>
          </a:p>
        </p:txBody>
      </p:sp>
      <p:sp>
        <p:nvSpPr>
          <p:cNvPr id="4" name="Tijdelijke aanduiding voor dianummer 3"/>
          <p:cNvSpPr>
            <a:spLocks noGrp="1"/>
          </p:cNvSpPr>
          <p:nvPr>
            <p:ph type="sldNum" sz="quarter" idx="11"/>
          </p:nvPr>
        </p:nvSpPr>
        <p:spPr/>
        <p:txBody>
          <a:bodyPr/>
          <a:lstStyle/>
          <a:p>
            <a:fld id="{3B80295F-48CD-49FC-897A-CCEC919B8070}" type="slidenum">
              <a:rPr lang="nl-BE" smtClean="0"/>
              <a:pPr/>
              <a:t>4</a:t>
            </a:fld>
            <a:endParaRPr lang="nl-BE" dirty="0"/>
          </a:p>
        </p:txBody>
      </p:sp>
      <p:cxnSp>
        <p:nvCxnSpPr>
          <p:cNvPr id="6" name="Rechte verbindingslijn 5"/>
          <p:cNvCxnSpPr/>
          <p:nvPr/>
        </p:nvCxnSpPr>
        <p:spPr>
          <a:xfrm flipH="1">
            <a:off x="13140952" y="5661248"/>
            <a:ext cx="72008" cy="422752"/>
          </a:xfrm>
          <a:prstGeom prst="line">
            <a:avLst/>
          </a:prstGeom>
        </p:spPr>
        <p:style>
          <a:lnRef idx="1">
            <a:schemeClr val="accent1"/>
          </a:lnRef>
          <a:fillRef idx="0">
            <a:schemeClr val="accent1"/>
          </a:fillRef>
          <a:effectRef idx="0">
            <a:schemeClr val="accent1"/>
          </a:effectRef>
          <a:fontRef idx="minor">
            <a:schemeClr val="tx1"/>
          </a:fontRef>
        </p:style>
      </p:cxnSp>
      <p:cxnSp>
        <p:nvCxnSpPr>
          <p:cNvPr id="8" name="Rechte verbindingslijn 7"/>
          <p:cNvCxnSpPr/>
          <p:nvPr/>
        </p:nvCxnSpPr>
        <p:spPr>
          <a:xfrm flipH="1">
            <a:off x="2411760" y="1340768"/>
            <a:ext cx="72008" cy="43204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341889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p:cNvSpPr>
            <a:spLocks noGrp="1"/>
          </p:cNvSpPr>
          <p:nvPr>
            <p:ph idx="1"/>
          </p:nvPr>
        </p:nvSpPr>
        <p:spPr/>
        <p:txBody>
          <a:bodyPr>
            <a:normAutofit fontScale="77500" lnSpcReduction="20000"/>
          </a:bodyPr>
          <a:lstStyle/>
          <a:p>
            <a:r>
              <a:rPr lang="nl-BE"/>
              <a:t>= hulpverleners</a:t>
            </a:r>
          </a:p>
          <a:p>
            <a:r>
              <a:rPr lang="nl-BE"/>
              <a:t>Geheimhoudingsplicht</a:t>
            </a:r>
          </a:p>
          <a:p>
            <a:r>
              <a:rPr lang="nl-BE"/>
              <a:t>Art. 458 Strafwetboek: </a:t>
            </a:r>
            <a:r>
              <a:rPr lang="nl-BE" i="1"/>
              <a:t>Geneesheren, heelkundigen, officieren van gezondheid, apothekers, vroedvrouwen en alle andere personen die uit hoofde van hun staat of beroep kennis dragen van geheimen die hun zijn toevertrouwd, en deze bekendmaken buiten het geval dat zij geroepen worden om in recht of voor een parlementaire onderzoekscommissie getuigenis af te leggen en buiten het geval dat de wet hen verplicht die geheimen bekend te maken, worden gestraft met gevangenisstraf van acht dagen tot zes maanden en met geldboete van honderd euro tot vijfhonderd euro. </a:t>
            </a:r>
          </a:p>
          <a:p>
            <a:pPr marL="0" indent="0">
              <a:buNone/>
            </a:pPr>
            <a:endParaRPr lang="nl-BE"/>
          </a:p>
          <a:p>
            <a:endParaRPr lang="nl-BE"/>
          </a:p>
        </p:txBody>
      </p:sp>
      <p:sp>
        <p:nvSpPr>
          <p:cNvPr id="3" name="Titel 2"/>
          <p:cNvSpPr>
            <a:spLocks noGrp="1"/>
          </p:cNvSpPr>
          <p:nvPr>
            <p:ph type="title"/>
          </p:nvPr>
        </p:nvSpPr>
        <p:spPr/>
        <p:txBody>
          <a:bodyPr/>
          <a:lstStyle/>
          <a:p>
            <a:r>
              <a:rPr lang="nl-BE"/>
              <a:t>CLB-medewerkers hebben wel beroepsgeheim</a:t>
            </a:r>
          </a:p>
        </p:txBody>
      </p:sp>
      <p:sp>
        <p:nvSpPr>
          <p:cNvPr id="4" name="Tijdelijke aanduiding voor dianummer 3"/>
          <p:cNvSpPr>
            <a:spLocks noGrp="1"/>
          </p:cNvSpPr>
          <p:nvPr>
            <p:ph type="sldNum" sz="quarter" idx="11"/>
          </p:nvPr>
        </p:nvSpPr>
        <p:spPr/>
        <p:txBody>
          <a:bodyPr/>
          <a:lstStyle/>
          <a:p>
            <a:fld id="{3B80295F-48CD-49FC-897A-CCEC919B8070}" type="slidenum">
              <a:rPr lang="nl-BE" smtClean="0"/>
              <a:pPr/>
              <a:t>5</a:t>
            </a:fld>
            <a:endParaRPr lang="nl-BE" dirty="0"/>
          </a:p>
        </p:txBody>
      </p:sp>
    </p:spTree>
    <p:extLst>
      <p:ext uri="{BB962C8B-B14F-4D97-AF65-F5344CB8AC3E}">
        <p14:creationId xmlns:p14="http://schemas.microsoft.com/office/powerpoint/2010/main" val="18512516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p:cNvSpPr>
            <a:spLocks noGrp="1"/>
          </p:cNvSpPr>
          <p:nvPr>
            <p:ph idx="1"/>
          </p:nvPr>
        </p:nvSpPr>
        <p:spPr>
          <a:xfrm>
            <a:off x="0" y="800950"/>
            <a:ext cx="9144000" cy="5616624"/>
          </a:xfrm>
        </p:spPr>
        <p:txBody>
          <a:bodyPr>
            <a:normAutofit fontScale="55000" lnSpcReduction="20000"/>
          </a:bodyPr>
          <a:lstStyle/>
          <a:p>
            <a:r>
              <a:rPr lang="nl-BE"/>
              <a:t>Art. 30 SW: elke burger heeft aangifteplicht aan Procureur des Konings van misdaden &amp; wanbedrijven = getuige</a:t>
            </a:r>
          </a:p>
          <a:p>
            <a:r>
              <a:rPr lang="nl-BE"/>
              <a:t>Artikel 30 Sv. verplicht eenieder die getuige is geweest van een aanslag41 tegen de openbare veiligheid of op iemands leven of eigendom daarvan bericht te geven aan de procureur des Konings hetzij van de plaats van de misdaad of het wanbedrijf, hetzij van de plaats waar de verdachte kan worden gevonden42. Deze aangifte noemt men in de rechtsleer de algemene of private aangifte. De private aangifte rust dus op iedere persoon die rechtstreeks getuige is geweest van de in artikel 30 Sv. genoemde feiten43. Dit betekent dat de strafbare feiten de visu of de auditu moeten zijn vastgesteld44 . Enkel in deze gevallen is de aangifte wettelijk verplicht. In alle andere gevallen gaat het om een louter morele verplichting. </a:t>
            </a:r>
          </a:p>
          <a:p>
            <a:pPr lvl="1"/>
            <a:r>
              <a:rPr lang="nl-BE"/>
              <a:t>ADVIES: meld (per mail) aan je directie = gedeeld ambtsgeheim </a:t>
            </a:r>
            <a:r>
              <a:rPr lang="nl-BE">
                <a:sym typeface="Wingdings" panose="05000000000000000000" pitchFamily="2" charset="2"/>
              </a:rPr>
              <a:t> kiest voor ZORG of AANGIFTE aan politiezone. Cfr. artikel Klasse = elke plitiezone heeft aanspreekpunt voor scholen</a:t>
            </a:r>
            <a:endParaRPr lang="nl-BE"/>
          </a:p>
          <a:p>
            <a:r>
              <a:rPr lang="nl-BE"/>
              <a:t>Art 422bis SW: elke burger moet degene die zich in NOODTOESTAND bevindt, helpen </a:t>
            </a:r>
            <a:r>
              <a:rPr lang="nl-BE">
                <a:sym typeface="Wingdings" panose="05000000000000000000" pitchFamily="2" charset="2"/>
              </a:rPr>
              <a:t> op straffe van SCHULDIG VERZUIM</a:t>
            </a:r>
          </a:p>
          <a:p>
            <a:pPr lvl="1"/>
            <a:r>
              <a:rPr lang="nl-BE" b="1" i="1"/>
              <a:t>Met gevangenisstraf van acht dagen tot (een jaar) en met geldboete van vijftig [euro] tot vijfhonderd [euro] of met een van die straffen alleen wordt gestraft hij die verzuimt hulp te verlenen of te verschaffen aan iemand die in groot gevaar verkeert, hetzij hij zelf diens toestand heeft vastgesteld, hetzij die toestand hem is beschreven door degenen die zijn hulp inroepen. &lt;W 1995-04-13/33, art. 4, 1°, 015; Inwerkingtreding : 05-05-1995&gt; &lt;W 2000-06-26/42, art. 2, Inwerkingtreding : 01-01-2002&gt;</a:t>
            </a:r>
            <a:br>
              <a:rPr lang="nl-BE" i="1"/>
            </a:br>
            <a:r>
              <a:rPr lang="nl-BE" b="1" i="1"/>
              <a:t>  Voor het misdrijf is vereist dat de verzuimer kon helpen zonder ernstig gevaar voor zichzelf of voor anderen. Heeft de verzuimer niet persoonlijk het gevaar vastgesteld waarin de hulpbehoevende verkeerde, dan kan hij niet worden gestraft, indien hij op grond van de omstandigheden waarin hij werd verzocht te helpen, kon geloven dat het verzoek niet ernstig was of dat er gevaar aan verbonden was.</a:t>
            </a:r>
            <a:endParaRPr lang="nl-BE" i="1">
              <a:sym typeface="Wingdings" panose="05000000000000000000" pitchFamily="2" charset="2"/>
            </a:endParaRPr>
          </a:p>
        </p:txBody>
      </p:sp>
      <p:sp>
        <p:nvSpPr>
          <p:cNvPr id="3" name="Titel 2"/>
          <p:cNvSpPr>
            <a:spLocks noGrp="1"/>
          </p:cNvSpPr>
          <p:nvPr>
            <p:ph type="title"/>
          </p:nvPr>
        </p:nvSpPr>
        <p:spPr/>
        <p:txBody>
          <a:bodyPr/>
          <a:lstStyle/>
          <a:p>
            <a:r>
              <a:rPr lang="nl-BE"/>
              <a:t>Los van verschil beroepsgeheim - ambtsgeheim</a:t>
            </a:r>
          </a:p>
        </p:txBody>
      </p:sp>
      <p:sp>
        <p:nvSpPr>
          <p:cNvPr id="4" name="Tijdelijke aanduiding voor dianummer 3"/>
          <p:cNvSpPr>
            <a:spLocks noGrp="1"/>
          </p:cNvSpPr>
          <p:nvPr>
            <p:ph type="sldNum" sz="quarter" idx="11"/>
          </p:nvPr>
        </p:nvSpPr>
        <p:spPr/>
        <p:txBody>
          <a:bodyPr/>
          <a:lstStyle/>
          <a:p>
            <a:fld id="{3B80295F-48CD-49FC-897A-CCEC919B8070}" type="slidenum">
              <a:rPr lang="nl-BE" smtClean="0"/>
              <a:pPr/>
              <a:t>6</a:t>
            </a:fld>
            <a:endParaRPr lang="nl-BE" dirty="0"/>
          </a:p>
        </p:txBody>
      </p:sp>
    </p:spTree>
    <p:extLst>
      <p:ext uri="{BB962C8B-B14F-4D97-AF65-F5344CB8AC3E}">
        <p14:creationId xmlns:p14="http://schemas.microsoft.com/office/powerpoint/2010/main" val="13184356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el 2"/>
          <p:cNvSpPr>
            <a:spLocks noGrp="1"/>
          </p:cNvSpPr>
          <p:nvPr>
            <p:ph type="title"/>
          </p:nvPr>
        </p:nvSpPr>
        <p:spPr/>
        <p:txBody>
          <a:bodyPr/>
          <a:lstStyle/>
          <a:p>
            <a:r>
              <a:rPr lang="nl-BE"/>
              <a:t>Een overzicht:</a:t>
            </a:r>
          </a:p>
        </p:txBody>
      </p:sp>
      <p:sp>
        <p:nvSpPr>
          <p:cNvPr id="4" name="Tijdelijke aanduiding voor dianummer 3"/>
          <p:cNvSpPr>
            <a:spLocks noGrp="1"/>
          </p:cNvSpPr>
          <p:nvPr>
            <p:ph type="sldNum" sz="quarter" idx="11"/>
          </p:nvPr>
        </p:nvSpPr>
        <p:spPr/>
        <p:txBody>
          <a:bodyPr/>
          <a:lstStyle/>
          <a:p>
            <a:fld id="{3B80295F-48CD-49FC-897A-CCEC919B8070}" type="slidenum">
              <a:rPr lang="nl-BE" smtClean="0"/>
              <a:pPr/>
              <a:t>7</a:t>
            </a:fld>
            <a:endParaRPr lang="nl-BE" dirty="0"/>
          </a:p>
        </p:txBody>
      </p:sp>
    </p:spTree>
    <p:extLst>
      <p:ext uri="{BB962C8B-B14F-4D97-AF65-F5344CB8AC3E}">
        <p14:creationId xmlns:p14="http://schemas.microsoft.com/office/powerpoint/2010/main" val="526883355"/>
      </p:ext>
    </p:extLst>
  </p:cSld>
  <p:clrMapOvr>
    <a:masterClrMapping/>
  </p:clrMapOvr>
</p:sld>
</file>

<file path=ppt/theme/theme1.xml><?xml version="1.0" encoding="utf-8"?>
<a:theme xmlns:a="http://schemas.openxmlformats.org/drawingml/2006/main" name="TM_presentatie">
  <a:themeElements>
    <a:clrScheme name="Lessius">
      <a:dk1>
        <a:srgbClr val="003C72"/>
      </a:dk1>
      <a:lt1>
        <a:srgbClr val="FFFFFF"/>
      </a:lt1>
      <a:dk2>
        <a:srgbClr val="003C72"/>
      </a:dk2>
      <a:lt2>
        <a:srgbClr val="FFFFFF"/>
      </a:lt2>
      <a:accent1>
        <a:srgbClr val="00A9E5"/>
      </a:accent1>
      <a:accent2>
        <a:srgbClr val="67CBEF"/>
      </a:accent2>
      <a:accent3>
        <a:srgbClr val="CCEEFA"/>
      </a:accent3>
      <a:accent4>
        <a:srgbClr val="406D96"/>
      </a:accent4>
      <a:accent5>
        <a:srgbClr val="7F9DB9"/>
      </a:accent5>
      <a:accent6>
        <a:srgbClr val="BECEDD"/>
      </a:accent6>
      <a:hlink>
        <a:srgbClr val="118EFF"/>
      </a:hlink>
      <a:folHlink>
        <a:srgbClr val="7030A0"/>
      </a:folHlink>
    </a:clrScheme>
    <a:fontScheme name="Lessius">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DDA5051D68ED424084D04DAB60A5482F" ma:contentTypeVersion="13" ma:contentTypeDescription="Create a new document." ma:contentTypeScope="" ma:versionID="5902b2825e1370962fd98a79fb1bd79e">
  <xsd:schema xmlns:xsd="http://www.w3.org/2001/XMLSchema" xmlns:xs="http://www.w3.org/2001/XMLSchema" xmlns:p="http://schemas.microsoft.com/office/2006/metadata/properties" xmlns:ns3="c1ae07d4-6c48-46ec-b226-22271e739a7b" xmlns:ns4="7177884d-6def-45a7-857b-8f6ddb27ba1c" targetNamespace="http://schemas.microsoft.com/office/2006/metadata/properties" ma:root="true" ma:fieldsID="a2c31f4fa065ad890534a224619b7303" ns3:_="" ns4:_="">
    <xsd:import namespace="c1ae07d4-6c48-46ec-b226-22271e739a7b"/>
    <xsd:import namespace="7177884d-6def-45a7-857b-8f6ddb27ba1c"/>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GenerationTime" minOccurs="0"/>
                <xsd:element ref="ns3:MediaServiceEventHashCode" minOccurs="0"/>
                <xsd:element ref="ns3:MediaServiceOCR" minOccurs="0"/>
                <xsd:element ref="ns3:MediaServiceDateTaken" minOccurs="0"/>
                <xsd:element ref="ns4:SharedWithUsers" minOccurs="0"/>
                <xsd:element ref="ns4:SharedWithDetails" minOccurs="0"/>
                <xsd:element ref="ns4:SharingHintHash" minOccurs="0"/>
                <xsd:element ref="ns3:MediaServiceAutoKeyPoints" minOccurs="0"/>
                <xsd:element ref="ns3:MediaServiceKeyPoints" minOccurs="0"/>
                <xsd:element ref="ns3: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1ae07d4-6c48-46ec-b226-22271e739a7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GenerationTime" ma:index="11" nillable="true" ma:displayName="MediaServiceGenerationTime" ma:hidden="true" ma:internalName="MediaServiceGenerationTime"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ServiceLocation" ma:index="20" nillable="true" ma:displayName="Location"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177884d-6def-45a7-857b-8f6ddb27ba1c" elementFormDefault="qualified">
    <xsd:import namespace="http://schemas.microsoft.com/office/2006/documentManagement/types"/>
    <xsd:import namespace="http://schemas.microsoft.com/office/infopath/2007/PartnerControls"/>
    <xsd:element name="SharedWithUsers" ma:index="15"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6" nillable="true" ma:displayName="Shared With Details" ma:internalName="SharedWithDetails" ma:readOnly="true">
      <xsd:simpleType>
        <xsd:restriction base="dms:Note">
          <xsd:maxLength value="255"/>
        </xsd:restriction>
      </xsd:simpleType>
    </xsd:element>
    <xsd:element name="SharingHintHash" ma:index="17"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A07B9A6F-28E5-4FCE-A219-7AAE5CD6BB48}">
  <ds:schemaRefs>
    <ds:schemaRef ds:uri="http://purl.org/dc/elements/1.1/"/>
    <ds:schemaRef ds:uri="http://purl.org/dc/terms/"/>
    <ds:schemaRef ds:uri="http://schemas.microsoft.com/office/2006/documentManagement/types"/>
    <ds:schemaRef ds:uri="http://purl.org/dc/dcmitype/"/>
    <ds:schemaRef ds:uri="http://schemas.microsoft.com/office/infopath/2007/PartnerControls"/>
    <ds:schemaRef ds:uri="http://schemas.openxmlformats.org/package/2006/metadata/core-properties"/>
    <ds:schemaRef ds:uri="7177884d-6def-45a7-857b-8f6ddb27ba1c"/>
    <ds:schemaRef ds:uri="c1ae07d4-6c48-46ec-b226-22271e739a7b"/>
    <ds:schemaRef ds:uri="http://schemas.microsoft.com/office/2006/metadata/properties"/>
    <ds:schemaRef ds:uri="http://www.w3.org/XML/1998/namespace"/>
  </ds:schemaRefs>
</ds:datastoreItem>
</file>

<file path=customXml/itemProps2.xml><?xml version="1.0" encoding="utf-8"?>
<ds:datastoreItem xmlns:ds="http://schemas.openxmlformats.org/officeDocument/2006/customXml" ds:itemID="{7484E246-D7AA-470D-A9C4-D424B193DE4F}">
  <ds:schemaRefs>
    <ds:schemaRef ds:uri="http://schemas.microsoft.com/sharepoint/v3/contenttype/forms"/>
  </ds:schemaRefs>
</ds:datastoreItem>
</file>

<file path=customXml/itemProps3.xml><?xml version="1.0" encoding="utf-8"?>
<ds:datastoreItem xmlns:ds="http://schemas.openxmlformats.org/officeDocument/2006/customXml" ds:itemID="{11CAE67B-046D-45C9-8246-B29C2E9D4DC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1ae07d4-6c48-46ec-b226-22271e739a7b"/>
    <ds:schemaRef ds:uri="7177884d-6def-45a7-857b-8f6ddb27ba1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TM_presentatie</Template>
  <TotalTime>2733</TotalTime>
  <Words>667</Words>
  <Application>Microsoft Office PowerPoint</Application>
  <PresentationFormat>Diavoorstelling (4:3)</PresentationFormat>
  <Paragraphs>35</Paragraphs>
  <Slides>7</Slides>
  <Notes>0</Notes>
  <HiddenSlides>0</HiddenSlides>
  <MMClips>0</MMClips>
  <ScaleCrop>false</ScaleCrop>
  <HeadingPairs>
    <vt:vector size="6" baseType="variant">
      <vt:variant>
        <vt:lpstr>Gebruikte lettertypen</vt:lpstr>
      </vt:variant>
      <vt:variant>
        <vt:i4>4</vt:i4>
      </vt:variant>
      <vt:variant>
        <vt:lpstr>Thema</vt:lpstr>
      </vt:variant>
      <vt:variant>
        <vt:i4>1</vt:i4>
      </vt:variant>
      <vt:variant>
        <vt:lpstr>Diatitels</vt:lpstr>
      </vt:variant>
      <vt:variant>
        <vt:i4>7</vt:i4>
      </vt:variant>
    </vt:vector>
  </HeadingPairs>
  <TitlesOfParts>
    <vt:vector size="12" baseType="lpstr">
      <vt:lpstr>Arial</vt:lpstr>
      <vt:lpstr>Calibri</vt:lpstr>
      <vt:lpstr>Trebuchet MS</vt:lpstr>
      <vt:lpstr>Verdana</vt:lpstr>
      <vt:lpstr>TM_presentatie</vt:lpstr>
      <vt:lpstr>AMBTSgeheim = discretieplicht versus beroepsgeheim</vt:lpstr>
      <vt:lpstr>Een voorbeeld:</vt:lpstr>
      <vt:lpstr>Welke deonthologische ehn juridische aspecten?</vt:lpstr>
      <vt:lpstr>Leerkrachten hebben ambtsgeheim</vt:lpstr>
      <vt:lpstr>CLB-medewerkers hebben wel beroepsgeheim</vt:lpstr>
      <vt:lpstr>Los van verschil beroepsgeheim - ambtsgeheim</vt:lpstr>
      <vt:lpstr>Een overzicht:</vt:lpstr>
    </vt:vector>
  </TitlesOfParts>
  <Company>Dienst informatica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 1</dc:title>
  <dc:creator>Evelien</dc:creator>
  <cp:lastModifiedBy>Christophe Van de Poel</cp:lastModifiedBy>
  <cp:revision>275</cp:revision>
  <cp:lastPrinted>2016-02-07T10:40:28Z</cp:lastPrinted>
  <dcterms:created xsi:type="dcterms:W3CDTF">2015-01-19T08:16:26Z</dcterms:created>
  <dcterms:modified xsi:type="dcterms:W3CDTF">2020-04-29T11:08:03Z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0x010100DDA5051D68ED424084D04DAB60A5482F</vt:lpwstr>
  </property>
  <property fmtid="{D5CDD505-2E9C-101B-9397-08002B2CF9AE}" pid="3" name="TaxKeyword">
    <vt:lpwstr/>
  </property>
</Properties>
</file>