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24"/>
  </p:notesMasterIdLst>
  <p:handoutMasterIdLst>
    <p:handoutMasterId r:id="rId25"/>
  </p:handoutMasterIdLst>
  <p:sldIdLst>
    <p:sldId id="256"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Lst>
  <p:sldSz cx="9144000" cy="6858000" type="screen4x3"/>
  <p:notesSz cx="6858000" cy="9945688"/>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3"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C4B2F"/>
    <a:srgbClr val="00A0AE"/>
    <a:srgbClr val="4B2B4B"/>
    <a:srgbClr val="50C6DD"/>
    <a:srgbClr val="D1CAD2"/>
    <a:srgbClr val="B7A9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24" autoAdjust="0"/>
    <p:restoredTop sz="70600" autoAdjust="0"/>
  </p:normalViewPr>
  <p:slideViewPr>
    <p:cSldViewPr showGuides="1">
      <p:cViewPr varScale="1">
        <p:scale>
          <a:sx n="80" d="100"/>
          <a:sy n="80" d="100"/>
        </p:scale>
        <p:origin x="234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80" d="100"/>
          <a:sy n="80" d="100"/>
        </p:scale>
        <p:origin x="-2022" y="-90"/>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DBC19F-4CD5-4E28-8358-2F9D9A27510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nl-BE"/>
        </a:p>
      </dgm:t>
    </dgm:pt>
    <dgm:pt modelId="{18CCF9B9-FAD7-4286-95A6-3ACBCFD7CF84}">
      <dgm:prSet phldrT="[Tekst]"/>
      <dgm:spPr>
        <a:solidFill>
          <a:schemeClr val="tx1">
            <a:lumMod val="75000"/>
            <a:lumOff val="25000"/>
          </a:schemeClr>
        </a:solidFill>
      </dgm:spPr>
      <dgm:t>
        <a:bodyPr/>
        <a:lstStyle/>
        <a:p>
          <a:r>
            <a:rPr lang="nl-BE"/>
            <a:t>schoolraad</a:t>
          </a:r>
        </a:p>
      </dgm:t>
    </dgm:pt>
    <dgm:pt modelId="{AF7734FE-BE83-40D1-BD7B-60076B6D5BB4}" type="parTrans" cxnId="{DE60F0D0-CC80-438B-BA70-776143B8F178}">
      <dgm:prSet/>
      <dgm:spPr/>
      <dgm:t>
        <a:bodyPr/>
        <a:lstStyle/>
        <a:p>
          <a:endParaRPr lang="nl-BE"/>
        </a:p>
      </dgm:t>
    </dgm:pt>
    <dgm:pt modelId="{EBFC9504-2C13-4A28-AD5C-A9C2447592B4}" type="sibTrans" cxnId="{DE60F0D0-CC80-438B-BA70-776143B8F178}">
      <dgm:prSet/>
      <dgm:spPr/>
      <dgm:t>
        <a:bodyPr/>
        <a:lstStyle/>
        <a:p>
          <a:endParaRPr lang="nl-BE"/>
        </a:p>
      </dgm:t>
    </dgm:pt>
    <dgm:pt modelId="{DBF3A07F-343E-4824-8F49-0832C4D67F46}" type="asst">
      <dgm:prSet phldrT="[Tekst]"/>
      <dgm:spPr/>
      <dgm:t>
        <a:bodyPr/>
        <a:lstStyle/>
        <a:p>
          <a:r>
            <a:rPr lang="nl-BE"/>
            <a:t>directeur/schoolbestuur</a:t>
          </a:r>
        </a:p>
      </dgm:t>
    </dgm:pt>
    <dgm:pt modelId="{20EF4305-3C45-4FBC-8438-1085E2059D7A}" type="parTrans" cxnId="{9773FC8B-C04F-4BA4-B69F-B88B73C3DEA0}">
      <dgm:prSet/>
      <dgm:spPr/>
      <dgm:t>
        <a:bodyPr/>
        <a:lstStyle/>
        <a:p>
          <a:endParaRPr lang="nl-BE"/>
        </a:p>
      </dgm:t>
    </dgm:pt>
    <dgm:pt modelId="{C64D84F4-FD54-43E8-B8DA-B5E4C716A240}" type="sibTrans" cxnId="{9773FC8B-C04F-4BA4-B69F-B88B73C3DEA0}">
      <dgm:prSet/>
      <dgm:spPr/>
      <dgm:t>
        <a:bodyPr/>
        <a:lstStyle/>
        <a:p>
          <a:endParaRPr lang="nl-BE"/>
        </a:p>
      </dgm:t>
    </dgm:pt>
    <dgm:pt modelId="{151865B9-BBA9-48CF-BD58-1530B688B83B}">
      <dgm:prSet phldrT="[Tekst]"/>
      <dgm:spPr>
        <a:solidFill>
          <a:schemeClr val="tx1">
            <a:lumMod val="75000"/>
            <a:lumOff val="25000"/>
          </a:schemeClr>
        </a:solidFill>
      </dgm:spPr>
      <dgm:t>
        <a:bodyPr/>
        <a:lstStyle/>
        <a:p>
          <a:r>
            <a:rPr lang="nl-BE"/>
            <a:t>pedagogische raad</a:t>
          </a:r>
        </a:p>
      </dgm:t>
    </dgm:pt>
    <dgm:pt modelId="{4F857A6E-9E67-4537-8F90-6D6E4D525239}" type="parTrans" cxnId="{C7C7B913-A705-4C65-90C1-CD4E28D8646B}">
      <dgm:prSet/>
      <dgm:spPr/>
      <dgm:t>
        <a:bodyPr/>
        <a:lstStyle/>
        <a:p>
          <a:endParaRPr lang="nl-BE"/>
        </a:p>
      </dgm:t>
    </dgm:pt>
    <dgm:pt modelId="{5433B9C0-D50D-4220-9FE3-508F81A6F0E0}" type="sibTrans" cxnId="{C7C7B913-A705-4C65-90C1-CD4E28D8646B}">
      <dgm:prSet/>
      <dgm:spPr/>
      <dgm:t>
        <a:bodyPr/>
        <a:lstStyle/>
        <a:p>
          <a:endParaRPr lang="nl-BE"/>
        </a:p>
      </dgm:t>
    </dgm:pt>
    <dgm:pt modelId="{4A0CFFFD-575A-48A8-B1C8-F3722BEA9E52}">
      <dgm:prSet phldrT="[Tekst]"/>
      <dgm:spPr>
        <a:solidFill>
          <a:schemeClr val="tx1">
            <a:lumMod val="75000"/>
            <a:lumOff val="25000"/>
          </a:schemeClr>
        </a:solidFill>
      </dgm:spPr>
      <dgm:t>
        <a:bodyPr/>
        <a:lstStyle/>
        <a:p>
          <a:r>
            <a:rPr lang="nl-BE"/>
            <a:t>ouderraad</a:t>
          </a:r>
        </a:p>
      </dgm:t>
    </dgm:pt>
    <dgm:pt modelId="{992287ED-DFAD-4F8F-8798-3A21306D6E63}" type="parTrans" cxnId="{69704F81-5B4E-45E6-977A-36EFC32DCD81}">
      <dgm:prSet/>
      <dgm:spPr/>
      <dgm:t>
        <a:bodyPr/>
        <a:lstStyle/>
        <a:p>
          <a:endParaRPr lang="nl-BE"/>
        </a:p>
      </dgm:t>
    </dgm:pt>
    <dgm:pt modelId="{4F1926B9-B5FD-4F89-B2CF-9CB97F89D0F3}" type="sibTrans" cxnId="{69704F81-5B4E-45E6-977A-36EFC32DCD81}">
      <dgm:prSet/>
      <dgm:spPr/>
      <dgm:t>
        <a:bodyPr/>
        <a:lstStyle/>
        <a:p>
          <a:endParaRPr lang="nl-BE"/>
        </a:p>
      </dgm:t>
    </dgm:pt>
    <dgm:pt modelId="{88799A79-DFE0-4C09-A6A4-1E9D6E2B4336}">
      <dgm:prSet phldrT="[Tekst]"/>
      <dgm:spPr>
        <a:solidFill>
          <a:schemeClr val="tx1">
            <a:lumMod val="75000"/>
            <a:lumOff val="25000"/>
          </a:schemeClr>
        </a:solidFill>
      </dgm:spPr>
      <dgm:t>
        <a:bodyPr/>
        <a:lstStyle/>
        <a:p>
          <a:r>
            <a:rPr lang="nl-BE"/>
            <a:t>leerlingenraad </a:t>
          </a:r>
        </a:p>
      </dgm:t>
    </dgm:pt>
    <dgm:pt modelId="{AA5E90BB-4345-4481-A314-7A3EBA014046}" type="parTrans" cxnId="{EB0BBD98-53AA-4EF9-BDCD-3B1E8F35FBE7}">
      <dgm:prSet/>
      <dgm:spPr/>
      <dgm:t>
        <a:bodyPr/>
        <a:lstStyle/>
        <a:p>
          <a:endParaRPr lang="nl-BE"/>
        </a:p>
      </dgm:t>
    </dgm:pt>
    <dgm:pt modelId="{9BDB8A6B-8495-4CB8-A1FF-7806BDC531B8}" type="sibTrans" cxnId="{EB0BBD98-53AA-4EF9-BDCD-3B1E8F35FBE7}">
      <dgm:prSet/>
      <dgm:spPr/>
      <dgm:t>
        <a:bodyPr/>
        <a:lstStyle/>
        <a:p>
          <a:endParaRPr lang="nl-BE"/>
        </a:p>
      </dgm:t>
    </dgm:pt>
    <dgm:pt modelId="{E326338F-A764-40EB-86F2-9AC7474E8CA1}">
      <dgm:prSet phldrT="[Tekst]"/>
      <dgm:spPr/>
      <dgm:t>
        <a:bodyPr/>
        <a:lstStyle/>
        <a:p>
          <a:r>
            <a:rPr lang="nl-BE"/>
            <a:t>lokale gemeenschap</a:t>
          </a:r>
        </a:p>
      </dgm:t>
    </dgm:pt>
    <dgm:pt modelId="{EF6DCAC9-2951-4FBA-B236-56410BD67CDE}" type="parTrans" cxnId="{68D47FC3-5368-4EEF-BA6F-A7C0CD494864}">
      <dgm:prSet/>
      <dgm:spPr/>
      <dgm:t>
        <a:bodyPr/>
        <a:lstStyle/>
        <a:p>
          <a:endParaRPr lang="nl-BE"/>
        </a:p>
      </dgm:t>
    </dgm:pt>
    <dgm:pt modelId="{95A43F1A-6AB9-4485-A25A-0CE51674D0B8}" type="sibTrans" cxnId="{68D47FC3-5368-4EEF-BA6F-A7C0CD494864}">
      <dgm:prSet/>
      <dgm:spPr/>
      <dgm:t>
        <a:bodyPr/>
        <a:lstStyle/>
        <a:p>
          <a:endParaRPr lang="nl-BE"/>
        </a:p>
      </dgm:t>
    </dgm:pt>
    <dgm:pt modelId="{1262BBD7-E986-432A-9FDC-E546447654A8}" type="pres">
      <dgm:prSet presAssocID="{C5DBC19F-4CD5-4E28-8358-2F9D9A27510A}" presName="hierChild1" presStyleCnt="0">
        <dgm:presLayoutVars>
          <dgm:orgChart val="1"/>
          <dgm:chPref val="1"/>
          <dgm:dir/>
          <dgm:animOne val="branch"/>
          <dgm:animLvl val="lvl"/>
          <dgm:resizeHandles/>
        </dgm:presLayoutVars>
      </dgm:prSet>
      <dgm:spPr/>
    </dgm:pt>
    <dgm:pt modelId="{AC0E397D-1ED8-4347-9298-DC7E86605B58}" type="pres">
      <dgm:prSet presAssocID="{18CCF9B9-FAD7-4286-95A6-3ACBCFD7CF84}" presName="hierRoot1" presStyleCnt="0">
        <dgm:presLayoutVars>
          <dgm:hierBranch/>
        </dgm:presLayoutVars>
      </dgm:prSet>
      <dgm:spPr/>
    </dgm:pt>
    <dgm:pt modelId="{2D17D3F8-FC37-42C2-9F21-BE41513B4247}" type="pres">
      <dgm:prSet presAssocID="{18CCF9B9-FAD7-4286-95A6-3ACBCFD7CF84}" presName="rootComposite1" presStyleCnt="0"/>
      <dgm:spPr/>
    </dgm:pt>
    <dgm:pt modelId="{65B25207-2A13-40B9-BBAC-30F5DC94B651}" type="pres">
      <dgm:prSet presAssocID="{18CCF9B9-FAD7-4286-95A6-3ACBCFD7CF84}" presName="rootText1" presStyleLbl="node0" presStyleIdx="0" presStyleCnt="1">
        <dgm:presLayoutVars>
          <dgm:chPref val="3"/>
        </dgm:presLayoutVars>
      </dgm:prSet>
      <dgm:spPr/>
    </dgm:pt>
    <dgm:pt modelId="{0EC5C431-70DB-41F4-B9A4-109E281B0A6B}" type="pres">
      <dgm:prSet presAssocID="{18CCF9B9-FAD7-4286-95A6-3ACBCFD7CF84}" presName="rootConnector1" presStyleLbl="node1" presStyleIdx="0" presStyleCnt="0"/>
      <dgm:spPr/>
    </dgm:pt>
    <dgm:pt modelId="{F61D0AF2-F3A5-48ED-9F24-815D1613BBBA}" type="pres">
      <dgm:prSet presAssocID="{18CCF9B9-FAD7-4286-95A6-3ACBCFD7CF84}" presName="hierChild2" presStyleCnt="0"/>
      <dgm:spPr/>
    </dgm:pt>
    <dgm:pt modelId="{41381D17-6937-40EC-B3CA-C0566766B731}" type="pres">
      <dgm:prSet presAssocID="{4F857A6E-9E67-4537-8F90-6D6E4D525239}" presName="Name35" presStyleLbl="parChTrans1D2" presStyleIdx="0" presStyleCnt="5"/>
      <dgm:spPr/>
    </dgm:pt>
    <dgm:pt modelId="{A536F26D-BB92-41AE-A7C8-DA36915857E6}" type="pres">
      <dgm:prSet presAssocID="{151865B9-BBA9-48CF-BD58-1530B688B83B}" presName="hierRoot2" presStyleCnt="0">
        <dgm:presLayoutVars>
          <dgm:hierBranch val="init"/>
        </dgm:presLayoutVars>
      </dgm:prSet>
      <dgm:spPr/>
    </dgm:pt>
    <dgm:pt modelId="{D61551F5-6BB5-4C6B-916B-70F3E2A359CC}" type="pres">
      <dgm:prSet presAssocID="{151865B9-BBA9-48CF-BD58-1530B688B83B}" presName="rootComposite" presStyleCnt="0"/>
      <dgm:spPr/>
    </dgm:pt>
    <dgm:pt modelId="{AFAB020A-99FC-40E3-9B24-9A36BF466DF2}" type="pres">
      <dgm:prSet presAssocID="{151865B9-BBA9-48CF-BD58-1530B688B83B}" presName="rootText" presStyleLbl="node2" presStyleIdx="0" presStyleCnt="4">
        <dgm:presLayoutVars>
          <dgm:chPref val="3"/>
        </dgm:presLayoutVars>
      </dgm:prSet>
      <dgm:spPr/>
    </dgm:pt>
    <dgm:pt modelId="{AA3BBF7D-E49D-419D-BE50-CD95898101E5}" type="pres">
      <dgm:prSet presAssocID="{151865B9-BBA9-48CF-BD58-1530B688B83B}" presName="rootConnector" presStyleLbl="node2" presStyleIdx="0" presStyleCnt="4"/>
      <dgm:spPr/>
    </dgm:pt>
    <dgm:pt modelId="{296082C9-570A-4E2D-8E5C-12D83133DC73}" type="pres">
      <dgm:prSet presAssocID="{151865B9-BBA9-48CF-BD58-1530B688B83B}" presName="hierChild4" presStyleCnt="0"/>
      <dgm:spPr/>
    </dgm:pt>
    <dgm:pt modelId="{F090501C-E0BE-4448-AF31-E19E01FBBDCC}" type="pres">
      <dgm:prSet presAssocID="{151865B9-BBA9-48CF-BD58-1530B688B83B}" presName="hierChild5" presStyleCnt="0"/>
      <dgm:spPr/>
    </dgm:pt>
    <dgm:pt modelId="{538B2E78-D778-4EF2-B27F-E01C7DFADF7D}" type="pres">
      <dgm:prSet presAssocID="{992287ED-DFAD-4F8F-8798-3A21306D6E63}" presName="Name35" presStyleLbl="parChTrans1D2" presStyleIdx="1" presStyleCnt="5"/>
      <dgm:spPr/>
    </dgm:pt>
    <dgm:pt modelId="{6BCEA800-BDEB-4E35-93D2-92A8698548A8}" type="pres">
      <dgm:prSet presAssocID="{4A0CFFFD-575A-48A8-B1C8-F3722BEA9E52}" presName="hierRoot2" presStyleCnt="0">
        <dgm:presLayoutVars>
          <dgm:hierBranch val="init"/>
        </dgm:presLayoutVars>
      </dgm:prSet>
      <dgm:spPr/>
    </dgm:pt>
    <dgm:pt modelId="{2E1EFA96-F4C2-4486-9273-C036F6AA8B07}" type="pres">
      <dgm:prSet presAssocID="{4A0CFFFD-575A-48A8-B1C8-F3722BEA9E52}" presName="rootComposite" presStyleCnt="0"/>
      <dgm:spPr/>
    </dgm:pt>
    <dgm:pt modelId="{0E5469EB-48ED-4924-9DF8-A978B57819FA}" type="pres">
      <dgm:prSet presAssocID="{4A0CFFFD-575A-48A8-B1C8-F3722BEA9E52}" presName="rootText" presStyleLbl="node2" presStyleIdx="1" presStyleCnt="4">
        <dgm:presLayoutVars>
          <dgm:chPref val="3"/>
        </dgm:presLayoutVars>
      </dgm:prSet>
      <dgm:spPr/>
    </dgm:pt>
    <dgm:pt modelId="{D6FB0047-70B2-461C-AC0E-B1B5CC44F849}" type="pres">
      <dgm:prSet presAssocID="{4A0CFFFD-575A-48A8-B1C8-F3722BEA9E52}" presName="rootConnector" presStyleLbl="node2" presStyleIdx="1" presStyleCnt="4"/>
      <dgm:spPr/>
    </dgm:pt>
    <dgm:pt modelId="{CCD718F2-3EA7-4B7D-905B-DFB66D634975}" type="pres">
      <dgm:prSet presAssocID="{4A0CFFFD-575A-48A8-B1C8-F3722BEA9E52}" presName="hierChild4" presStyleCnt="0"/>
      <dgm:spPr/>
    </dgm:pt>
    <dgm:pt modelId="{5F07FCB6-6A0A-454D-A0A5-C270E5965858}" type="pres">
      <dgm:prSet presAssocID="{4A0CFFFD-575A-48A8-B1C8-F3722BEA9E52}" presName="hierChild5" presStyleCnt="0"/>
      <dgm:spPr/>
    </dgm:pt>
    <dgm:pt modelId="{AB46283E-C1A1-4F02-8A8D-3E958AECBCE2}" type="pres">
      <dgm:prSet presAssocID="{AA5E90BB-4345-4481-A314-7A3EBA014046}" presName="Name35" presStyleLbl="parChTrans1D2" presStyleIdx="2" presStyleCnt="5"/>
      <dgm:spPr/>
    </dgm:pt>
    <dgm:pt modelId="{4B2BFABB-4F5A-4689-BF05-2CA4A018109A}" type="pres">
      <dgm:prSet presAssocID="{88799A79-DFE0-4C09-A6A4-1E9D6E2B4336}" presName="hierRoot2" presStyleCnt="0">
        <dgm:presLayoutVars>
          <dgm:hierBranch val="init"/>
        </dgm:presLayoutVars>
      </dgm:prSet>
      <dgm:spPr/>
    </dgm:pt>
    <dgm:pt modelId="{A3E23990-B1E7-4354-A831-D9E9E2F845BF}" type="pres">
      <dgm:prSet presAssocID="{88799A79-DFE0-4C09-A6A4-1E9D6E2B4336}" presName="rootComposite" presStyleCnt="0"/>
      <dgm:spPr/>
    </dgm:pt>
    <dgm:pt modelId="{F30DE2C0-D69C-40B8-B4D4-90E2BC947A46}" type="pres">
      <dgm:prSet presAssocID="{88799A79-DFE0-4C09-A6A4-1E9D6E2B4336}" presName="rootText" presStyleLbl="node2" presStyleIdx="2" presStyleCnt="4">
        <dgm:presLayoutVars>
          <dgm:chPref val="3"/>
        </dgm:presLayoutVars>
      </dgm:prSet>
      <dgm:spPr/>
    </dgm:pt>
    <dgm:pt modelId="{4C89AB51-7625-4F1F-9F52-57E1B01C0C0F}" type="pres">
      <dgm:prSet presAssocID="{88799A79-DFE0-4C09-A6A4-1E9D6E2B4336}" presName="rootConnector" presStyleLbl="node2" presStyleIdx="2" presStyleCnt="4"/>
      <dgm:spPr/>
    </dgm:pt>
    <dgm:pt modelId="{C6B02685-F358-48BD-9E10-EAF220E35B31}" type="pres">
      <dgm:prSet presAssocID="{88799A79-DFE0-4C09-A6A4-1E9D6E2B4336}" presName="hierChild4" presStyleCnt="0"/>
      <dgm:spPr/>
    </dgm:pt>
    <dgm:pt modelId="{F7C8B935-B77A-44F6-99B8-ECD963F00453}" type="pres">
      <dgm:prSet presAssocID="{88799A79-DFE0-4C09-A6A4-1E9D6E2B4336}" presName="hierChild5" presStyleCnt="0"/>
      <dgm:spPr/>
    </dgm:pt>
    <dgm:pt modelId="{C476E2EE-090A-4EC5-AFC5-1394E532287A}" type="pres">
      <dgm:prSet presAssocID="{EF6DCAC9-2951-4FBA-B236-56410BD67CDE}" presName="Name35" presStyleLbl="parChTrans1D2" presStyleIdx="3" presStyleCnt="5"/>
      <dgm:spPr/>
    </dgm:pt>
    <dgm:pt modelId="{5C555681-43FB-4627-B942-9FAFB4B553BD}" type="pres">
      <dgm:prSet presAssocID="{E326338F-A764-40EB-86F2-9AC7474E8CA1}" presName="hierRoot2" presStyleCnt="0">
        <dgm:presLayoutVars>
          <dgm:hierBranch val="init"/>
        </dgm:presLayoutVars>
      </dgm:prSet>
      <dgm:spPr/>
    </dgm:pt>
    <dgm:pt modelId="{59F80BB6-238B-4AA5-B9B3-FA7A075402CB}" type="pres">
      <dgm:prSet presAssocID="{E326338F-A764-40EB-86F2-9AC7474E8CA1}" presName="rootComposite" presStyleCnt="0"/>
      <dgm:spPr/>
    </dgm:pt>
    <dgm:pt modelId="{F0B35895-6DD4-4A07-9AE2-0AD43CC15B0A}" type="pres">
      <dgm:prSet presAssocID="{E326338F-A764-40EB-86F2-9AC7474E8CA1}" presName="rootText" presStyleLbl="node2" presStyleIdx="3" presStyleCnt="4">
        <dgm:presLayoutVars>
          <dgm:chPref val="3"/>
        </dgm:presLayoutVars>
      </dgm:prSet>
      <dgm:spPr/>
    </dgm:pt>
    <dgm:pt modelId="{39F629CD-0F59-4D12-89FF-941B08EA16FA}" type="pres">
      <dgm:prSet presAssocID="{E326338F-A764-40EB-86F2-9AC7474E8CA1}" presName="rootConnector" presStyleLbl="node2" presStyleIdx="3" presStyleCnt="4"/>
      <dgm:spPr/>
    </dgm:pt>
    <dgm:pt modelId="{275E4F06-F2E6-412E-A8A2-72A0C788F3FA}" type="pres">
      <dgm:prSet presAssocID="{E326338F-A764-40EB-86F2-9AC7474E8CA1}" presName="hierChild4" presStyleCnt="0"/>
      <dgm:spPr/>
    </dgm:pt>
    <dgm:pt modelId="{450C38C7-08B6-4309-ABBA-AC3AE6EF30D3}" type="pres">
      <dgm:prSet presAssocID="{E326338F-A764-40EB-86F2-9AC7474E8CA1}" presName="hierChild5" presStyleCnt="0"/>
      <dgm:spPr/>
    </dgm:pt>
    <dgm:pt modelId="{2EB8EF38-CFD5-4434-8440-C6B9149E56A5}" type="pres">
      <dgm:prSet presAssocID="{18CCF9B9-FAD7-4286-95A6-3ACBCFD7CF84}" presName="hierChild3" presStyleCnt="0"/>
      <dgm:spPr/>
    </dgm:pt>
    <dgm:pt modelId="{6B2BC78A-6419-4E42-9A50-47B829FEF8D9}" type="pres">
      <dgm:prSet presAssocID="{20EF4305-3C45-4FBC-8438-1085E2059D7A}" presName="Name111" presStyleLbl="parChTrans1D2" presStyleIdx="4" presStyleCnt="5"/>
      <dgm:spPr/>
    </dgm:pt>
    <dgm:pt modelId="{B7E43E0A-B140-4638-8F2F-F2BE44030239}" type="pres">
      <dgm:prSet presAssocID="{DBF3A07F-343E-4824-8F49-0832C4D67F46}" presName="hierRoot3" presStyleCnt="0">
        <dgm:presLayoutVars>
          <dgm:hierBranch val="init"/>
        </dgm:presLayoutVars>
      </dgm:prSet>
      <dgm:spPr/>
    </dgm:pt>
    <dgm:pt modelId="{39003A75-BE6F-48DC-A466-00261D655680}" type="pres">
      <dgm:prSet presAssocID="{DBF3A07F-343E-4824-8F49-0832C4D67F46}" presName="rootComposite3" presStyleCnt="0"/>
      <dgm:spPr/>
    </dgm:pt>
    <dgm:pt modelId="{4F2615C5-DB4E-4231-AD4C-910158A31E46}" type="pres">
      <dgm:prSet presAssocID="{DBF3A07F-343E-4824-8F49-0832C4D67F46}" presName="rootText3" presStyleLbl="asst1" presStyleIdx="0" presStyleCnt="1">
        <dgm:presLayoutVars>
          <dgm:chPref val="3"/>
        </dgm:presLayoutVars>
      </dgm:prSet>
      <dgm:spPr/>
    </dgm:pt>
    <dgm:pt modelId="{C82EE9E3-D626-4BB2-86A2-B5D6B60BE0F8}" type="pres">
      <dgm:prSet presAssocID="{DBF3A07F-343E-4824-8F49-0832C4D67F46}" presName="rootConnector3" presStyleLbl="asst1" presStyleIdx="0" presStyleCnt="1"/>
      <dgm:spPr/>
    </dgm:pt>
    <dgm:pt modelId="{FECC3A24-4E51-4110-9012-6131321241E8}" type="pres">
      <dgm:prSet presAssocID="{DBF3A07F-343E-4824-8F49-0832C4D67F46}" presName="hierChild6" presStyleCnt="0"/>
      <dgm:spPr/>
    </dgm:pt>
    <dgm:pt modelId="{57F562E7-A6E6-464D-8606-296FDE2E3201}" type="pres">
      <dgm:prSet presAssocID="{DBF3A07F-343E-4824-8F49-0832C4D67F46}" presName="hierChild7" presStyleCnt="0"/>
      <dgm:spPr/>
    </dgm:pt>
  </dgm:ptLst>
  <dgm:cxnLst>
    <dgm:cxn modelId="{24956C02-1C0E-4194-B3A2-3418A0E4CB89}" type="presOf" srcId="{E326338F-A764-40EB-86F2-9AC7474E8CA1}" destId="{F0B35895-6DD4-4A07-9AE2-0AD43CC15B0A}" srcOrd="0" destOrd="0" presId="urn:microsoft.com/office/officeart/2005/8/layout/orgChart1"/>
    <dgm:cxn modelId="{9BB6CE09-5F3E-427E-AC9F-C89E4A155930}" type="presOf" srcId="{4F857A6E-9E67-4537-8F90-6D6E4D525239}" destId="{41381D17-6937-40EC-B3CA-C0566766B731}" srcOrd="0" destOrd="0" presId="urn:microsoft.com/office/officeart/2005/8/layout/orgChart1"/>
    <dgm:cxn modelId="{46D6B40C-18C3-40C8-8B70-9820D6EE3757}" type="presOf" srcId="{DBF3A07F-343E-4824-8F49-0832C4D67F46}" destId="{C82EE9E3-D626-4BB2-86A2-B5D6B60BE0F8}" srcOrd="1" destOrd="0" presId="urn:microsoft.com/office/officeart/2005/8/layout/orgChart1"/>
    <dgm:cxn modelId="{6BCF820F-5FAB-478C-B7FB-712FFC1A2AFE}" type="presOf" srcId="{4A0CFFFD-575A-48A8-B1C8-F3722BEA9E52}" destId="{D6FB0047-70B2-461C-AC0E-B1B5CC44F849}" srcOrd="1" destOrd="0" presId="urn:microsoft.com/office/officeart/2005/8/layout/orgChart1"/>
    <dgm:cxn modelId="{5C9E2311-AF30-4CF3-A7C3-17C95715949B}" type="presOf" srcId="{151865B9-BBA9-48CF-BD58-1530B688B83B}" destId="{AFAB020A-99FC-40E3-9B24-9A36BF466DF2}" srcOrd="0" destOrd="0" presId="urn:microsoft.com/office/officeart/2005/8/layout/orgChart1"/>
    <dgm:cxn modelId="{C7C7B913-A705-4C65-90C1-CD4E28D8646B}" srcId="{18CCF9B9-FAD7-4286-95A6-3ACBCFD7CF84}" destId="{151865B9-BBA9-48CF-BD58-1530B688B83B}" srcOrd="1" destOrd="0" parTransId="{4F857A6E-9E67-4537-8F90-6D6E4D525239}" sibTransId="{5433B9C0-D50D-4220-9FE3-508F81A6F0E0}"/>
    <dgm:cxn modelId="{E1F6BC22-5DCE-4325-97CE-1D42D27F56B3}" type="presOf" srcId="{88799A79-DFE0-4C09-A6A4-1E9D6E2B4336}" destId="{F30DE2C0-D69C-40B8-B4D4-90E2BC947A46}" srcOrd="0" destOrd="0" presId="urn:microsoft.com/office/officeart/2005/8/layout/orgChart1"/>
    <dgm:cxn modelId="{DCBF9A5B-3606-4510-B7C5-764B70AF708A}" type="presOf" srcId="{88799A79-DFE0-4C09-A6A4-1E9D6E2B4336}" destId="{4C89AB51-7625-4F1F-9F52-57E1B01C0C0F}" srcOrd="1" destOrd="0" presId="urn:microsoft.com/office/officeart/2005/8/layout/orgChart1"/>
    <dgm:cxn modelId="{046D0C63-265F-489D-9D77-D75D48C1AE0B}" type="presOf" srcId="{20EF4305-3C45-4FBC-8438-1085E2059D7A}" destId="{6B2BC78A-6419-4E42-9A50-47B829FEF8D9}" srcOrd="0" destOrd="0" presId="urn:microsoft.com/office/officeart/2005/8/layout/orgChart1"/>
    <dgm:cxn modelId="{C613CB48-FA6C-4EE2-BBF5-DC05C4658251}" type="presOf" srcId="{EF6DCAC9-2951-4FBA-B236-56410BD67CDE}" destId="{C476E2EE-090A-4EC5-AFC5-1394E532287A}" srcOrd="0" destOrd="0" presId="urn:microsoft.com/office/officeart/2005/8/layout/orgChart1"/>
    <dgm:cxn modelId="{934FA56F-ECC2-4DDA-BA79-C6C11C82440D}" type="presOf" srcId="{AA5E90BB-4345-4481-A314-7A3EBA014046}" destId="{AB46283E-C1A1-4F02-8A8D-3E958AECBCE2}" srcOrd="0" destOrd="0" presId="urn:microsoft.com/office/officeart/2005/8/layout/orgChart1"/>
    <dgm:cxn modelId="{21928153-D63D-41AF-87D0-1B7B58DF43DA}" type="presOf" srcId="{18CCF9B9-FAD7-4286-95A6-3ACBCFD7CF84}" destId="{65B25207-2A13-40B9-BBAC-30F5DC94B651}" srcOrd="0" destOrd="0" presId="urn:microsoft.com/office/officeart/2005/8/layout/orgChart1"/>
    <dgm:cxn modelId="{69704F81-5B4E-45E6-977A-36EFC32DCD81}" srcId="{18CCF9B9-FAD7-4286-95A6-3ACBCFD7CF84}" destId="{4A0CFFFD-575A-48A8-B1C8-F3722BEA9E52}" srcOrd="2" destOrd="0" parTransId="{992287ED-DFAD-4F8F-8798-3A21306D6E63}" sibTransId="{4F1926B9-B5FD-4F89-B2CF-9CB97F89D0F3}"/>
    <dgm:cxn modelId="{56DA6489-B321-43CB-862E-8437CE20E600}" type="presOf" srcId="{DBF3A07F-343E-4824-8F49-0832C4D67F46}" destId="{4F2615C5-DB4E-4231-AD4C-910158A31E46}" srcOrd="0" destOrd="0" presId="urn:microsoft.com/office/officeart/2005/8/layout/orgChart1"/>
    <dgm:cxn modelId="{9773FC8B-C04F-4BA4-B69F-B88B73C3DEA0}" srcId="{18CCF9B9-FAD7-4286-95A6-3ACBCFD7CF84}" destId="{DBF3A07F-343E-4824-8F49-0832C4D67F46}" srcOrd="0" destOrd="0" parTransId="{20EF4305-3C45-4FBC-8438-1085E2059D7A}" sibTransId="{C64D84F4-FD54-43E8-B8DA-B5E4C716A240}"/>
    <dgm:cxn modelId="{DDF26891-1724-4922-8DE6-70250831762E}" type="presOf" srcId="{151865B9-BBA9-48CF-BD58-1530B688B83B}" destId="{AA3BBF7D-E49D-419D-BE50-CD95898101E5}" srcOrd="1" destOrd="0" presId="urn:microsoft.com/office/officeart/2005/8/layout/orgChart1"/>
    <dgm:cxn modelId="{9092BB98-CC3E-4970-8A66-33853572C34B}" type="presOf" srcId="{18CCF9B9-FAD7-4286-95A6-3ACBCFD7CF84}" destId="{0EC5C431-70DB-41F4-B9A4-109E281B0A6B}" srcOrd="1" destOrd="0" presId="urn:microsoft.com/office/officeart/2005/8/layout/orgChart1"/>
    <dgm:cxn modelId="{EB0BBD98-53AA-4EF9-BDCD-3B1E8F35FBE7}" srcId="{18CCF9B9-FAD7-4286-95A6-3ACBCFD7CF84}" destId="{88799A79-DFE0-4C09-A6A4-1E9D6E2B4336}" srcOrd="3" destOrd="0" parTransId="{AA5E90BB-4345-4481-A314-7A3EBA014046}" sibTransId="{9BDB8A6B-8495-4CB8-A1FF-7806BDC531B8}"/>
    <dgm:cxn modelId="{7B4248BC-3499-426E-AB11-BA3CF66D6216}" type="presOf" srcId="{992287ED-DFAD-4F8F-8798-3A21306D6E63}" destId="{538B2E78-D778-4EF2-B27F-E01C7DFADF7D}" srcOrd="0" destOrd="0" presId="urn:microsoft.com/office/officeart/2005/8/layout/orgChart1"/>
    <dgm:cxn modelId="{68D47FC3-5368-4EEF-BA6F-A7C0CD494864}" srcId="{18CCF9B9-FAD7-4286-95A6-3ACBCFD7CF84}" destId="{E326338F-A764-40EB-86F2-9AC7474E8CA1}" srcOrd="4" destOrd="0" parTransId="{EF6DCAC9-2951-4FBA-B236-56410BD67CDE}" sibTransId="{95A43F1A-6AB9-4485-A25A-0CE51674D0B8}"/>
    <dgm:cxn modelId="{DE60F0D0-CC80-438B-BA70-776143B8F178}" srcId="{C5DBC19F-4CD5-4E28-8358-2F9D9A27510A}" destId="{18CCF9B9-FAD7-4286-95A6-3ACBCFD7CF84}" srcOrd="0" destOrd="0" parTransId="{AF7734FE-BE83-40D1-BD7B-60076B6D5BB4}" sibTransId="{EBFC9504-2C13-4A28-AD5C-A9C2447592B4}"/>
    <dgm:cxn modelId="{268B58DB-19F5-41F2-B643-7D8E6744AFB3}" type="presOf" srcId="{4A0CFFFD-575A-48A8-B1C8-F3722BEA9E52}" destId="{0E5469EB-48ED-4924-9DF8-A978B57819FA}" srcOrd="0" destOrd="0" presId="urn:microsoft.com/office/officeart/2005/8/layout/orgChart1"/>
    <dgm:cxn modelId="{891556E8-E313-4550-AA63-B7481D4D6EE3}" type="presOf" srcId="{E326338F-A764-40EB-86F2-9AC7474E8CA1}" destId="{39F629CD-0F59-4D12-89FF-941B08EA16FA}" srcOrd="1" destOrd="0" presId="urn:microsoft.com/office/officeart/2005/8/layout/orgChart1"/>
    <dgm:cxn modelId="{F1493AEF-DBE5-4FD8-A36E-A516BBEBDE60}" type="presOf" srcId="{C5DBC19F-4CD5-4E28-8358-2F9D9A27510A}" destId="{1262BBD7-E986-432A-9FDC-E546447654A8}" srcOrd="0" destOrd="0" presId="urn:microsoft.com/office/officeart/2005/8/layout/orgChart1"/>
    <dgm:cxn modelId="{09FFFADC-420D-4570-B007-769E3DBE4CCF}" type="presParOf" srcId="{1262BBD7-E986-432A-9FDC-E546447654A8}" destId="{AC0E397D-1ED8-4347-9298-DC7E86605B58}" srcOrd="0" destOrd="0" presId="urn:microsoft.com/office/officeart/2005/8/layout/orgChart1"/>
    <dgm:cxn modelId="{60755A8C-BB34-4787-BC60-1561780DE5FE}" type="presParOf" srcId="{AC0E397D-1ED8-4347-9298-DC7E86605B58}" destId="{2D17D3F8-FC37-42C2-9F21-BE41513B4247}" srcOrd="0" destOrd="0" presId="urn:microsoft.com/office/officeart/2005/8/layout/orgChart1"/>
    <dgm:cxn modelId="{37A92ED4-64FF-4BE1-8B89-40B9D04FD249}" type="presParOf" srcId="{2D17D3F8-FC37-42C2-9F21-BE41513B4247}" destId="{65B25207-2A13-40B9-BBAC-30F5DC94B651}" srcOrd="0" destOrd="0" presId="urn:microsoft.com/office/officeart/2005/8/layout/orgChart1"/>
    <dgm:cxn modelId="{EE38BED3-82B8-461B-BCD4-0CED8853836F}" type="presParOf" srcId="{2D17D3F8-FC37-42C2-9F21-BE41513B4247}" destId="{0EC5C431-70DB-41F4-B9A4-109E281B0A6B}" srcOrd="1" destOrd="0" presId="urn:microsoft.com/office/officeart/2005/8/layout/orgChart1"/>
    <dgm:cxn modelId="{CF90C121-EC13-4BBF-B70F-883758D8E2AC}" type="presParOf" srcId="{AC0E397D-1ED8-4347-9298-DC7E86605B58}" destId="{F61D0AF2-F3A5-48ED-9F24-815D1613BBBA}" srcOrd="1" destOrd="0" presId="urn:microsoft.com/office/officeart/2005/8/layout/orgChart1"/>
    <dgm:cxn modelId="{E508F62C-AD1B-4343-A98C-4BD679CE1F3B}" type="presParOf" srcId="{F61D0AF2-F3A5-48ED-9F24-815D1613BBBA}" destId="{41381D17-6937-40EC-B3CA-C0566766B731}" srcOrd="0" destOrd="0" presId="urn:microsoft.com/office/officeart/2005/8/layout/orgChart1"/>
    <dgm:cxn modelId="{45D36C24-36BF-4C01-841B-B6C9AE9E335B}" type="presParOf" srcId="{F61D0AF2-F3A5-48ED-9F24-815D1613BBBA}" destId="{A536F26D-BB92-41AE-A7C8-DA36915857E6}" srcOrd="1" destOrd="0" presId="urn:microsoft.com/office/officeart/2005/8/layout/orgChart1"/>
    <dgm:cxn modelId="{6A243B4A-1558-41FA-A91E-FEEE156D110F}" type="presParOf" srcId="{A536F26D-BB92-41AE-A7C8-DA36915857E6}" destId="{D61551F5-6BB5-4C6B-916B-70F3E2A359CC}" srcOrd="0" destOrd="0" presId="urn:microsoft.com/office/officeart/2005/8/layout/orgChart1"/>
    <dgm:cxn modelId="{F74F04F2-72E4-4187-9FAF-6A91B4C077B9}" type="presParOf" srcId="{D61551F5-6BB5-4C6B-916B-70F3E2A359CC}" destId="{AFAB020A-99FC-40E3-9B24-9A36BF466DF2}" srcOrd="0" destOrd="0" presId="urn:microsoft.com/office/officeart/2005/8/layout/orgChart1"/>
    <dgm:cxn modelId="{DA092F1D-4828-485D-B7A6-01FC5B497684}" type="presParOf" srcId="{D61551F5-6BB5-4C6B-916B-70F3E2A359CC}" destId="{AA3BBF7D-E49D-419D-BE50-CD95898101E5}" srcOrd="1" destOrd="0" presId="urn:microsoft.com/office/officeart/2005/8/layout/orgChart1"/>
    <dgm:cxn modelId="{CB8E763E-ABE0-44C5-AAA8-FE4B285B4F4F}" type="presParOf" srcId="{A536F26D-BB92-41AE-A7C8-DA36915857E6}" destId="{296082C9-570A-4E2D-8E5C-12D83133DC73}" srcOrd="1" destOrd="0" presId="urn:microsoft.com/office/officeart/2005/8/layout/orgChart1"/>
    <dgm:cxn modelId="{E6DC47AA-B347-461C-9DCB-DDA03762FB4F}" type="presParOf" srcId="{A536F26D-BB92-41AE-A7C8-DA36915857E6}" destId="{F090501C-E0BE-4448-AF31-E19E01FBBDCC}" srcOrd="2" destOrd="0" presId="urn:microsoft.com/office/officeart/2005/8/layout/orgChart1"/>
    <dgm:cxn modelId="{4A9E4821-878B-483C-9D94-CF46B0955C0A}" type="presParOf" srcId="{F61D0AF2-F3A5-48ED-9F24-815D1613BBBA}" destId="{538B2E78-D778-4EF2-B27F-E01C7DFADF7D}" srcOrd="2" destOrd="0" presId="urn:microsoft.com/office/officeart/2005/8/layout/orgChart1"/>
    <dgm:cxn modelId="{3F7DC2CC-789C-4B2A-B73C-B94BE60024FA}" type="presParOf" srcId="{F61D0AF2-F3A5-48ED-9F24-815D1613BBBA}" destId="{6BCEA800-BDEB-4E35-93D2-92A8698548A8}" srcOrd="3" destOrd="0" presId="urn:microsoft.com/office/officeart/2005/8/layout/orgChart1"/>
    <dgm:cxn modelId="{C036FA17-07BB-425F-9B4D-9F1D6A2391E8}" type="presParOf" srcId="{6BCEA800-BDEB-4E35-93D2-92A8698548A8}" destId="{2E1EFA96-F4C2-4486-9273-C036F6AA8B07}" srcOrd="0" destOrd="0" presId="urn:microsoft.com/office/officeart/2005/8/layout/orgChart1"/>
    <dgm:cxn modelId="{5096AE73-A01B-45A4-B391-91DBFE23AC36}" type="presParOf" srcId="{2E1EFA96-F4C2-4486-9273-C036F6AA8B07}" destId="{0E5469EB-48ED-4924-9DF8-A978B57819FA}" srcOrd="0" destOrd="0" presId="urn:microsoft.com/office/officeart/2005/8/layout/orgChart1"/>
    <dgm:cxn modelId="{3A92B161-B5C1-4C38-8A43-EB49DA10DD05}" type="presParOf" srcId="{2E1EFA96-F4C2-4486-9273-C036F6AA8B07}" destId="{D6FB0047-70B2-461C-AC0E-B1B5CC44F849}" srcOrd="1" destOrd="0" presId="urn:microsoft.com/office/officeart/2005/8/layout/orgChart1"/>
    <dgm:cxn modelId="{B619F60F-09CB-4343-909F-1AB18B0CFD77}" type="presParOf" srcId="{6BCEA800-BDEB-4E35-93D2-92A8698548A8}" destId="{CCD718F2-3EA7-4B7D-905B-DFB66D634975}" srcOrd="1" destOrd="0" presId="urn:microsoft.com/office/officeart/2005/8/layout/orgChart1"/>
    <dgm:cxn modelId="{EB957F5F-807B-4507-A78A-C1B80F2F2EB5}" type="presParOf" srcId="{6BCEA800-BDEB-4E35-93D2-92A8698548A8}" destId="{5F07FCB6-6A0A-454D-A0A5-C270E5965858}" srcOrd="2" destOrd="0" presId="urn:microsoft.com/office/officeart/2005/8/layout/orgChart1"/>
    <dgm:cxn modelId="{5A254B0B-B2E0-4AFF-9473-CCB23CAB25AF}" type="presParOf" srcId="{F61D0AF2-F3A5-48ED-9F24-815D1613BBBA}" destId="{AB46283E-C1A1-4F02-8A8D-3E958AECBCE2}" srcOrd="4" destOrd="0" presId="urn:microsoft.com/office/officeart/2005/8/layout/orgChart1"/>
    <dgm:cxn modelId="{5C286505-1821-40A1-86AE-7E1D4F20298A}" type="presParOf" srcId="{F61D0AF2-F3A5-48ED-9F24-815D1613BBBA}" destId="{4B2BFABB-4F5A-4689-BF05-2CA4A018109A}" srcOrd="5" destOrd="0" presId="urn:microsoft.com/office/officeart/2005/8/layout/orgChart1"/>
    <dgm:cxn modelId="{31204E00-0C11-42C5-8211-B48F7FC1181C}" type="presParOf" srcId="{4B2BFABB-4F5A-4689-BF05-2CA4A018109A}" destId="{A3E23990-B1E7-4354-A831-D9E9E2F845BF}" srcOrd="0" destOrd="0" presId="urn:microsoft.com/office/officeart/2005/8/layout/orgChart1"/>
    <dgm:cxn modelId="{A1533CC7-AE20-4332-B32A-2B3729E94DE0}" type="presParOf" srcId="{A3E23990-B1E7-4354-A831-D9E9E2F845BF}" destId="{F30DE2C0-D69C-40B8-B4D4-90E2BC947A46}" srcOrd="0" destOrd="0" presId="urn:microsoft.com/office/officeart/2005/8/layout/orgChart1"/>
    <dgm:cxn modelId="{4B0D4123-6BAF-4756-8F58-DD076D4B0E2B}" type="presParOf" srcId="{A3E23990-B1E7-4354-A831-D9E9E2F845BF}" destId="{4C89AB51-7625-4F1F-9F52-57E1B01C0C0F}" srcOrd="1" destOrd="0" presId="urn:microsoft.com/office/officeart/2005/8/layout/orgChart1"/>
    <dgm:cxn modelId="{3D06CFA2-483E-414D-BD94-5F4330DBBF41}" type="presParOf" srcId="{4B2BFABB-4F5A-4689-BF05-2CA4A018109A}" destId="{C6B02685-F358-48BD-9E10-EAF220E35B31}" srcOrd="1" destOrd="0" presId="urn:microsoft.com/office/officeart/2005/8/layout/orgChart1"/>
    <dgm:cxn modelId="{0954AC4E-066D-4837-8E55-952703073C59}" type="presParOf" srcId="{4B2BFABB-4F5A-4689-BF05-2CA4A018109A}" destId="{F7C8B935-B77A-44F6-99B8-ECD963F00453}" srcOrd="2" destOrd="0" presId="urn:microsoft.com/office/officeart/2005/8/layout/orgChart1"/>
    <dgm:cxn modelId="{62D5053D-70B2-467E-89F9-BAA1324140D9}" type="presParOf" srcId="{F61D0AF2-F3A5-48ED-9F24-815D1613BBBA}" destId="{C476E2EE-090A-4EC5-AFC5-1394E532287A}" srcOrd="6" destOrd="0" presId="urn:microsoft.com/office/officeart/2005/8/layout/orgChart1"/>
    <dgm:cxn modelId="{B8D4AE94-73D7-4B1E-87AA-A5484893BD53}" type="presParOf" srcId="{F61D0AF2-F3A5-48ED-9F24-815D1613BBBA}" destId="{5C555681-43FB-4627-B942-9FAFB4B553BD}" srcOrd="7" destOrd="0" presId="urn:microsoft.com/office/officeart/2005/8/layout/orgChart1"/>
    <dgm:cxn modelId="{840AE07C-0A64-4BD6-AB1F-20CD38203DA6}" type="presParOf" srcId="{5C555681-43FB-4627-B942-9FAFB4B553BD}" destId="{59F80BB6-238B-4AA5-B9B3-FA7A075402CB}" srcOrd="0" destOrd="0" presId="urn:microsoft.com/office/officeart/2005/8/layout/orgChart1"/>
    <dgm:cxn modelId="{D88A2D26-FE73-4819-8E06-EB0A57BCECFA}" type="presParOf" srcId="{59F80BB6-238B-4AA5-B9B3-FA7A075402CB}" destId="{F0B35895-6DD4-4A07-9AE2-0AD43CC15B0A}" srcOrd="0" destOrd="0" presId="urn:microsoft.com/office/officeart/2005/8/layout/orgChart1"/>
    <dgm:cxn modelId="{9A198A02-681A-488E-9028-6D4CA3FA0ED1}" type="presParOf" srcId="{59F80BB6-238B-4AA5-B9B3-FA7A075402CB}" destId="{39F629CD-0F59-4D12-89FF-941B08EA16FA}" srcOrd="1" destOrd="0" presId="urn:microsoft.com/office/officeart/2005/8/layout/orgChart1"/>
    <dgm:cxn modelId="{7A2D59D1-8116-4F74-B2B8-03F0E67CB88A}" type="presParOf" srcId="{5C555681-43FB-4627-B942-9FAFB4B553BD}" destId="{275E4F06-F2E6-412E-A8A2-72A0C788F3FA}" srcOrd="1" destOrd="0" presId="urn:microsoft.com/office/officeart/2005/8/layout/orgChart1"/>
    <dgm:cxn modelId="{20AF3B7D-4625-4A6A-A676-D7D706B52ED5}" type="presParOf" srcId="{5C555681-43FB-4627-B942-9FAFB4B553BD}" destId="{450C38C7-08B6-4309-ABBA-AC3AE6EF30D3}" srcOrd="2" destOrd="0" presId="urn:microsoft.com/office/officeart/2005/8/layout/orgChart1"/>
    <dgm:cxn modelId="{174606A7-AB62-4167-94B6-DCB6115FB60F}" type="presParOf" srcId="{AC0E397D-1ED8-4347-9298-DC7E86605B58}" destId="{2EB8EF38-CFD5-4434-8440-C6B9149E56A5}" srcOrd="2" destOrd="0" presId="urn:microsoft.com/office/officeart/2005/8/layout/orgChart1"/>
    <dgm:cxn modelId="{66346877-DD40-49C0-999A-90614C261619}" type="presParOf" srcId="{2EB8EF38-CFD5-4434-8440-C6B9149E56A5}" destId="{6B2BC78A-6419-4E42-9A50-47B829FEF8D9}" srcOrd="0" destOrd="0" presId="urn:microsoft.com/office/officeart/2005/8/layout/orgChart1"/>
    <dgm:cxn modelId="{980A0F60-1A54-4014-9F1C-06C1A28F5C19}" type="presParOf" srcId="{2EB8EF38-CFD5-4434-8440-C6B9149E56A5}" destId="{B7E43E0A-B140-4638-8F2F-F2BE44030239}" srcOrd="1" destOrd="0" presId="urn:microsoft.com/office/officeart/2005/8/layout/orgChart1"/>
    <dgm:cxn modelId="{C8CCF882-0A89-4525-8445-A71078EC0B15}" type="presParOf" srcId="{B7E43E0A-B140-4638-8F2F-F2BE44030239}" destId="{39003A75-BE6F-48DC-A466-00261D655680}" srcOrd="0" destOrd="0" presId="urn:microsoft.com/office/officeart/2005/8/layout/orgChart1"/>
    <dgm:cxn modelId="{FA114A57-7D4D-45A8-AFCC-3856B57D2A59}" type="presParOf" srcId="{39003A75-BE6F-48DC-A466-00261D655680}" destId="{4F2615C5-DB4E-4231-AD4C-910158A31E46}" srcOrd="0" destOrd="0" presId="urn:microsoft.com/office/officeart/2005/8/layout/orgChart1"/>
    <dgm:cxn modelId="{F3E765C5-4E95-4255-ADDA-3474CC4A721C}" type="presParOf" srcId="{39003A75-BE6F-48DC-A466-00261D655680}" destId="{C82EE9E3-D626-4BB2-86A2-B5D6B60BE0F8}" srcOrd="1" destOrd="0" presId="urn:microsoft.com/office/officeart/2005/8/layout/orgChart1"/>
    <dgm:cxn modelId="{D3922F64-1527-4542-98C0-A7C7C352A62F}" type="presParOf" srcId="{B7E43E0A-B140-4638-8F2F-F2BE44030239}" destId="{FECC3A24-4E51-4110-9012-6131321241E8}" srcOrd="1" destOrd="0" presId="urn:microsoft.com/office/officeart/2005/8/layout/orgChart1"/>
    <dgm:cxn modelId="{E5E24857-588D-441B-86F4-D7416D2800AC}" type="presParOf" srcId="{B7E43E0A-B140-4638-8F2F-F2BE44030239}" destId="{57F562E7-A6E6-464D-8606-296FDE2E320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2BC78A-6419-4E42-9A50-47B829FEF8D9}">
      <dsp:nvSpPr>
        <dsp:cNvPr id="0" name=""/>
        <dsp:cNvSpPr/>
      </dsp:nvSpPr>
      <dsp:spPr>
        <a:xfrm>
          <a:off x="3600997" y="1344402"/>
          <a:ext cx="170902" cy="748716"/>
        </a:xfrm>
        <a:custGeom>
          <a:avLst/>
          <a:gdLst/>
          <a:ahLst/>
          <a:cxnLst/>
          <a:rect l="0" t="0" r="0" b="0"/>
          <a:pathLst>
            <a:path>
              <a:moveTo>
                <a:pt x="170902" y="0"/>
              </a:moveTo>
              <a:lnTo>
                <a:pt x="170902" y="748716"/>
              </a:lnTo>
              <a:lnTo>
                <a:pt x="0" y="74871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76E2EE-090A-4EC5-AFC5-1394E532287A}">
      <dsp:nvSpPr>
        <dsp:cNvPr id="0" name=""/>
        <dsp:cNvSpPr/>
      </dsp:nvSpPr>
      <dsp:spPr>
        <a:xfrm>
          <a:off x="3771900" y="1344402"/>
          <a:ext cx="2954175" cy="1497433"/>
        </a:xfrm>
        <a:custGeom>
          <a:avLst/>
          <a:gdLst/>
          <a:ahLst/>
          <a:cxnLst/>
          <a:rect l="0" t="0" r="0" b="0"/>
          <a:pathLst>
            <a:path>
              <a:moveTo>
                <a:pt x="0" y="0"/>
              </a:moveTo>
              <a:lnTo>
                <a:pt x="0" y="1326530"/>
              </a:lnTo>
              <a:lnTo>
                <a:pt x="2954175" y="1326530"/>
              </a:lnTo>
              <a:lnTo>
                <a:pt x="2954175" y="149743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46283E-C1A1-4F02-8A8D-3E958AECBCE2}">
      <dsp:nvSpPr>
        <dsp:cNvPr id="0" name=""/>
        <dsp:cNvSpPr/>
      </dsp:nvSpPr>
      <dsp:spPr>
        <a:xfrm>
          <a:off x="3771900" y="1344402"/>
          <a:ext cx="984725" cy="1497433"/>
        </a:xfrm>
        <a:custGeom>
          <a:avLst/>
          <a:gdLst/>
          <a:ahLst/>
          <a:cxnLst/>
          <a:rect l="0" t="0" r="0" b="0"/>
          <a:pathLst>
            <a:path>
              <a:moveTo>
                <a:pt x="0" y="0"/>
              </a:moveTo>
              <a:lnTo>
                <a:pt x="0" y="1326530"/>
              </a:lnTo>
              <a:lnTo>
                <a:pt x="984725" y="1326530"/>
              </a:lnTo>
              <a:lnTo>
                <a:pt x="984725" y="149743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8B2E78-D778-4EF2-B27F-E01C7DFADF7D}">
      <dsp:nvSpPr>
        <dsp:cNvPr id="0" name=""/>
        <dsp:cNvSpPr/>
      </dsp:nvSpPr>
      <dsp:spPr>
        <a:xfrm>
          <a:off x="2787174" y="1344402"/>
          <a:ext cx="984725" cy="1497433"/>
        </a:xfrm>
        <a:custGeom>
          <a:avLst/>
          <a:gdLst/>
          <a:ahLst/>
          <a:cxnLst/>
          <a:rect l="0" t="0" r="0" b="0"/>
          <a:pathLst>
            <a:path>
              <a:moveTo>
                <a:pt x="984725" y="0"/>
              </a:moveTo>
              <a:lnTo>
                <a:pt x="984725" y="1326530"/>
              </a:lnTo>
              <a:lnTo>
                <a:pt x="0" y="1326530"/>
              </a:lnTo>
              <a:lnTo>
                <a:pt x="0" y="149743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1381D17-6937-40EC-B3CA-C0566766B731}">
      <dsp:nvSpPr>
        <dsp:cNvPr id="0" name=""/>
        <dsp:cNvSpPr/>
      </dsp:nvSpPr>
      <dsp:spPr>
        <a:xfrm>
          <a:off x="817724" y="1344402"/>
          <a:ext cx="2954175" cy="1497433"/>
        </a:xfrm>
        <a:custGeom>
          <a:avLst/>
          <a:gdLst/>
          <a:ahLst/>
          <a:cxnLst/>
          <a:rect l="0" t="0" r="0" b="0"/>
          <a:pathLst>
            <a:path>
              <a:moveTo>
                <a:pt x="2954175" y="0"/>
              </a:moveTo>
              <a:lnTo>
                <a:pt x="2954175" y="1326530"/>
              </a:lnTo>
              <a:lnTo>
                <a:pt x="0" y="1326530"/>
              </a:lnTo>
              <a:lnTo>
                <a:pt x="0" y="149743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5B25207-2A13-40B9-BBAC-30F5DC94B651}">
      <dsp:nvSpPr>
        <dsp:cNvPr id="0" name=""/>
        <dsp:cNvSpPr/>
      </dsp:nvSpPr>
      <dsp:spPr>
        <a:xfrm>
          <a:off x="2958077" y="530579"/>
          <a:ext cx="1627644" cy="813822"/>
        </a:xfrm>
        <a:prstGeom prst="rect">
          <a:avLst/>
        </a:prstGeom>
        <a:solidFill>
          <a:schemeClr val="tx1">
            <a:lumMod val="75000"/>
            <a:lumOff val="2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nl-BE" sz="1000" kern="1200"/>
            <a:t>schoolraad</a:t>
          </a:r>
        </a:p>
      </dsp:txBody>
      <dsp:txXfrm>
        <a:off x="2958077" y="530579"/>
        <a:ext cx="1627644" cy="813822"/>
      </dsp:txXfrm>
    </dsp:sp>
    <dsp:sp modelId="{AFAB020A-99FC-40E3-9B24-9A36BF466DF2}">
      <dsp:nvSpPr>
        <dsp:cNvPr id="0" name=""/>
        <dsp:cNvSpPr/>
      </dsp:nvSpPr>
      <dsp:spPr>
        <a:xfrm>
          <a:off x="3902" y="2841835"/>
          <a:ext cx="1627644" cy="813822"/>
        </a:xfrm>
        <a:prstGeom prst="rect">
          <a:avLst/>
        </a:prstGeom>
        <a:solidFill>
          <a:schemeClr val="tx1">
            <a:lumMod val="75000"/>
            <a:lumOff val="2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nl-BE" sz="1000" kern="1200"/>
            <a:t>pedagogische raad</a:t>
          </a:r>
        </a:p>
      </dsp:txBody>
      <dsp:txXfrm>
        <a:off x="3902" y="2841835"/>
        <a:ext cx="1627644" cy="813822"/>
      </dsp:txXfrm>
    </dsp:sp>
    <dsp:sp modelId="{0E5469EB-48ED-4924-9DF8-A978B57819FA}">
      <dsp:nvSpPr>
        <dsp:cNvPr id="0" name=""/>
        <dsp:cNvSpPr/>
      </dsp:nvSpPr>
      <dsp:spPr>
        <a:xfrm>
          <a:off x="1973352" y="2841835"/>
          <a:ext cx="1627644" cy="813822"/>
        </a:xfrm>
        <a:prstGeom prst="rect">
          <a:avLst/>
        </a:prstGeom>
        <a:solidFill>
          <a:schemeClr val="tx1">
            <a:lumMod val="75000"/>
            <a:lumOff val="2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nl-BE" sz="1000" kern="1200"/>
            <a:t>ouderraad</a:t>
          </a:r>
        </a:p>
      </dsp:txBody>
      <dsp:txXfrm>
        <a:off x="1973352" y="2841835"/>
        <a:ext cx="1627644" cy="813822"/>
      </dsp:txXfrm>
    </dsp:sp>
    <dsp:sp modelId="{F30DE2C0-D69C-40B8-B4D4-90E2BC947A46}">
      <dsp:nvSpPr>
        <dsp:cNvPr id="0" name=""/>
        <dsp:cNvSpPr/>
      </dsp:nvSpPr>
      <dsp:spPr>
        <a:xfrm>
          <a:off x="3942802" y="2841835"/>
          <a:ext cx="1627644" cy="813822"/>
        </a:xfrm>
        <a:prstGeom prst="rect">
          <a:avLst/>
        </a:prstGeom>
        <a:solidFill>
          <a:schemeClr val="tx1">
            <a:lumMod val="75000"/>
            <a:lumOff val="2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nl-BE" sz="1000" kern="1200"/>
            <a:t>leerlingenraad </a:t>
          </a:r>
        </a:p>
      </dsp:txBody>
      <dsp:txXfrm>
        <a:off x="3942802" y="2841835"/>
        <a:ext cx="1627644" cy="813822"/>
      </dsp:txXfrm>
    </dsp:sp>
    <dsp:sp modelId="{F0B35895-6DD4-4A07-9AE2-0AD43CC15B0A}">
      <dsp:nvSpPr>
        <dsp:cNvPr id="0" name=""/>
        <dsp:cNvSpPr/>
      </dsp:nvSpPr>
      <dsp:spPr>
        <a:xfrm>
          <a:off x="5912252" y="2841835"/>
          <a:ext cx="1627644" cy="81382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nl-BE" sz="1000" kern="1200"/>
            <a:t>lokale gemeenschap</a:t>
          </a:r>
        </a:p>
      </dsp:txBody>
      <dsp:txXfrm>
        <a:off x="5912252" y="2841835"/>
        <a:ext cx="1627644" cy="813822"/>
      </dsp:txXfrm>
    </dsp:sp>
    <dsp:sp modelId="{4F2615C5-DB4E-4231-AD4C-910158A31E46}">
      <dsp:nvSpPr>
        <dsp:cNvPr id="0" name=""/>
        <dsp:cNvSpPr/>
      </dsp:nvSpPr>
      <dsp:spPr>
        <a:xfrm>
          <a:off x="1973352" y="1686207"/>
          <a:ext cx="1627644" cy="81382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nl-BE" sz="1000" kern="1200"/>
            <a:t>directeur/schoolbestuur</a:t>
          </a:r>
        </a:p>
      </dsp:txBody>
      <dsp:txXfrm>
        <a:off x="1973352" y="1686207"/>
        <a:ext cx="1627644" cy="81382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3177" tIns="46589" rIns="93177" bIns="46589" rtlCol="0"/>
          <a:lstStyle>
            <a:lvl1pPr algn="l">
              <a:defRPr sz="1200"/>
            </a:lvl1pPr>
          </a:lstStyle>
          <a:p>
            <a:endParaRPr lang="nl-BE"/>
          </a:p>
        </p:txBody>
      </p:sp>
      <p:sp>
        <p:nvSpPr>
          <p:cNvPr id="3" name="Date Placeholder 2"/>
          <p:cNvSpPr>
            <a:spLocks noGrp="1"/>
          </p:cNvSpPr>
          <p:nvPr>
            <p:ph type="dt" sz="quarter" idx="1"/>
          </p:nvPr>
        </p:nvSpPr>
        <p:spPr>
          <a:xfrm>
            <a:off x="3884613" y="0"/>
            <a:ext cx="2971800" cy="497284"/>
          </a:xfrm>
          <a:prstGeom prst="rect">
            <a:avLst/>
          </a:prstGeom>
        </p:spPr>
        <p:txBody>
          <a:bodyPr vert="horz" lIns="93177" tIns="46589" rIns="93177" bIns="46589" rtlCol="0"/>
          <a:lstStyle>
            <a:lvl1pPr algn="r">
              <a:defRPr sz="1200"/>
            </a:lvl1pPr>
          </a:lstStyle>
          <a:p>
            <a:fld id="{7F1A4A96-82D9-489B-915B-218BDB102403}" type="datetimeFigureOut">
              <a:rPr lang="nl-BE" smtClean="0"/>
              <a:pPr/>
              <a:t>29/04/2020</a:t>
            </a:fld>
            <a:endParaRPr lang="nl-BE"/>
          </a:p>
        </p:txBody>
      </p:sp>
      <p:sp>
        <p:nvSpPr>
          <p:cNvPr id="4" name="Footer Placeholder 3"/>
          <p:cNvSpPr>
            <a:spLocks noGrp="1"/>
          </p:cNvSpPr>
          <p:nvPr>
            <p:ph type="ftr" sz="quarter" idx="2"/>
          </p:nvPr>
        </p:nvSpPr>
        <p:spPr>
          <a:xfrm>
            <a:off x="0" y="9446678"/>
            <a:ext cx="2971800" cy="497284"/>
          </a:xfrm>
          <a:prstGeom prst="rect">
            <a:avLst/>
          </a:prstGeom>
        </p:spPr>
        <p:txBody>
          <a:bodyPr vert="horz" lIns="93177" tIns="46589" rIns="93177" bIns="46589" rtlCol="0" anchor="b"/>
          <a:lstStyle>
            <a:lvl1pPr algn="l">
              <a:defRPr sz="1200"/>
            </a:lvl1pPr>
          </a:lstStyle>
          <a:p>
            <a:endParaRPr lang="nl-BE"/>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3177" tIns="46589" rIns="93177" bIns="46589" rtlCol="0" anchor="b"/>
          <a:lstStyle>
            <a:lvl1pPr algn="r">
              <a:defRPr sz="1200"/>
            </a:lvl1pPr>
          </a:lstStyle>
          <a:p>
            <a:fld id="{0D17EFB8-940B-4475-A4F4-BBE959E16336}" type="slidenum">
              <a:rPr lang="nl-BE" smtClean="0"/>
              <a:pPr/>
              <a:t>‹nr.›</a:t>
            </a:fld>
            <a:endParaRPr lang="nl-BE"/>
          </a:p>
        </p:txBody>
      </p:sp>
    </p:spTree>
    <p:extLst>
      <p:ext uri="{BB962C8B-B14F-4D97-AF65-F5344CB8AC3E}">
        <p14:creationId xmlns:p14="http://schemas.microsoft.com/office/powerpoint/2010/main" val="2097548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3177" tIns="46589" rIns="93177" bIns="46589" rtlCol="0"/>
          <a:lstStyle>
            <a:lvl1pPr algn="l">
              <a:defRPr sz="1200"/>
            </a:lvl1pPr>
          </a:lstStyle>
          <a:p>
            <a:endParaRPr lang="nl-BE"/>
          </a:p>
        </p:txBody>
      </p:sp>
      <p:sp>
        <p:nvSpPr>
          <p:cNvPr id="3" name="Date Placeholder 2"/>
          <p:cNvSpPr>
            <a:spLocks noGrp="1"/>
          </p:cNvSpPr>
          <p:nvPr>
            <p:ph type="dt" idx="1"/>
          </p:nvPr>
        </p:nvSpPr>
        <p:spPr>
          <a:xfrm>
            <a:off x="3884613" y="0"/>
            <a:ext cx="2971800" cy="497284"/>
          </a:xfrm>
          <a:prstGeom prst="rect">
            <a:avLst/>
          </a:prstGeom>
        </p:spPr>
        <p:txBody>
          <a:bodyPr vert="horz" lIns="93177" tIns="46589" rIns="93177" bIns="46589" rtlCol="0"/>
          <a:lstStyle>
            <a:lvl1pPr algn="r">
              <a:defRPr sz="1200"/>
            </a:lvl1pPr>
          </a:lstStyle>
          <a:p>
            <a:fld id="{D1925427-6E8A-463A-9752-7D22F5CAF14A}" type="datetimeFigureOut">
              <a:rPr lang="nl-BE" smtClean="0"/>
              <a:pPr/>
              <a:t>29/04/2020</a:t>
            </a:fld>
            <a:endParaRPr lang="nl-BE"/>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3177" tIns="46589" rIns="93177" bIns="46589" rtlCol="0" anchor="ctr"/>
          <a:lstStyle/>
          <a:p>
            <a:endParaRPr lang="nl-BE"/>
          </a:p>
        </p:txBody>
      </p:sp>
      <p:sp>
        <p:nvSpPr>
          <p:cNvPr id="5" name="Notes Placeholder 4"/>
          <p:cNvSpPr>
            <a:spLocks noGrp="1"/>
          </p:cNvSpPr>
          <p:nvPr>
            <p:ph type="body" sz="quarter" idx="3"/>
          </p:nvPr>
        </p:nvSpPr>
        <p:spPr>
          <a:xfrm>
            <a:off x="685800" y="4724202"/>
            <a:ext cx="5486400" cy="447556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7" name="Slide Number Placeholder 6"/>
          <p:cNvSpPr>
            <a:spLocks noGrp="1"/>
          </p:cNvSpPr>
          <p:nvPr>
            <p:ph type="sldNum" sz="quarter" idx="5"/>
          </p:nvPr>
        </p:nvSpPr>
        <p:spPr>
          <a:xfrm>
            <a:off x="3884613" y="9446678"/>
            <a:ext cx="2971800" cy="497284"/>
          </a:xfrm>
          <a:prstGeom prst="rect">
            <a:avLst/>
          </a:prstGeom>
        </p:spPr>
        <p:txBody>
          <a:bodyPr vert="horz" lIns="93177" tIns="46589" rIns="93177" bIns="46589" rtlCol="0" anchor="b"/>
          <a:lstStyle>
            <a:lvl1pPr algn="r">
              <a:defRPr sz="1200"/>
            </a:lvl1pPr>
          </a:lstStyle>
          <a:p>
            <a:fld id="{89ED9555-764A-4B78-873A-3D7406AAEA2B}" type="slidenum">
              <a:rPr lang="nl-BE" smtClean="0"/>
              <a:pPr/>
              <a:t>‹nr.›</a:t>
            </a:fld>
            <a:endParaRPr lang="nl-BE"/>
          </a:p>
        </p:txBody>
      </p:sp>
    </p:spTree>
    <p:extLst>
      <p:ext uri="{BB962C8B-B14F-4D97-AF65-F5344CB8AC3E}">
        <p14:creationId xmlns:p14="http://schemas.microsoft.com/office/powerpoint/2010/main" val="77986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jdelijke aanduiding voor dia-afbeelding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nl-BE" altLang="nl-BE"/>
          </a:p>
        </p:txBody>
      </p:sp>
      <p:sp>
        <p:nvSpPr>
          <p:cNvPr id="4" name="Tijdelijke aanduiding voor dianummer 3"/>
          <p:cNvSpPr>
            <a:spLocks noGrp="1"/>
          </p:cNvSpPr>
          <p:nvPr>
            <p:ph type="sldNum" sz="quarter" idx="5"/>
          </p:nvPr>
        </p:nvSpPr>
        <p:spPr/>
        <p:txBody>
          <a:bodyPr/>
          <a:lstStyle/>
          <a:p>
            <a:pPr>
              <a:defRPr/>
            </a:pPr>
            <a:fld id="{8069764C-7A9B-44A5-995C-334575A92208}" type="slidenum">
              <a:rPr lang="nl-BE" smtClean="0"/>
              <a:pPr>
                <a:defRPr/>
              </a:pPr>
              <a:t>2</a:t>
            </a:fld>
            <a:endParaRPr lang="nl-BE"/>
          </a:p>
        </p:txBody>
      </p:sp>
    </p:spTree>
    <p:extLst>
      <p:ext uri="{BB962C8B-B14F-4D97-AF65-F5344CB8AC3E}">
        <p14:creationId xmlns:p14="http://schemas.microsoft.com/office/powerpoint/2010/main" val="17795968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Basic">
    <p:bg bwMode="gray">
      <p:bgPr>
        <a:solidFill>
          <a:srgbClr val="00A0AE"/>
        </a:solidFill>
        <a:effectLst/>
      </p:bgPr>
    </p:bg>
    <p:spTree>
      <p:nvGrpSpPr>
        <p:cNvPr id="1" name=""/>
        <p:cNvGrpSpPr/>
        <p:nvPr/>
      </p:nvGrpSpPr>
      <p:grpSpPr>
        <a:xfrm>
          <a:off x="0" y="0"/>
          <a:ext cx="0" cy="0"/>
          <a:chOff x="0" y="0"/>
          <a:chExt cx="0" cy="0"/>
        </a:xfrm>
      </p:grpSpPr>
      <p:sp>
        <p:nvSpPr>
          <p:cNvPr id="7" name="Rectangle 6"/>
          <p:cNvSpPr/>
          <p:nvPr userDrawn="1"/>
        </p:nvSpPr>
        <p:spPr>
          <a:xfrm>
            <a:off x="0" y="5958000"/>
            <a:ext cx="9144000" cy="90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18000" rIns="0" bIns="18000" rtlCol="0" anchor="ctr"/>
          <a:lstStyle/>
          <a:p>
            <a:pPr algn="ctr"/>
            <a:endParaRPr lang="nl-BE" sz="1100" dirty="0">
              <a:solidFill>
                <a:schemeClr val="bg1"/>
              </a:solidFill>
            </a:endParaRPr>
          </a:p>
        </p:txBody>
      </p:sp>
      <p:sp>
        <p:nvSpPr>
          <p:cNvPr id="9" name="Rectangle 8"/>
          <p:cNvSpPr/>
          <p:nvPr userDrawn="1"/>
        </p:nvSpPr>
        <p:spPr>
          <a:xfrm>
            <a:off x="0" y="6084000"/>
            <a:ext cx="1980000" cy="432000"/>
          </a:xfrm>
          <a:prstGeom prst="rect">
            <a:avLst/>
          </a:prstGeom>
          <a:solidFill>
            <a:srgbClr val="EC4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3" name="Subtitle 2"/>
          <p:cNvSpPr>
            <a:spLocks noGrp="1"/>
          </p:cNvSpPr>
          <p:nvPr>
            <p:ph type="subTitle" idx="1"/>
          </p:nvPr>
        </p:nvSpPr>
        <p:spPr>
          <a:xfrm>
            <a:off x="0" y="3357192"/>
            <a:ext cx="9144000" cy="1800000"/>
          </a:xfrm>
          <a:noFill/>
        </p:spPr>
        <p:txBody>
          <a:bodyPr wrap="square" lIns="720000" tIns="180000" rIns="720000" bIns="540000">
            <a:noAutofit/>
          </a:bodyPr>
          <a:lstStyle>
            <a:lvl1pPr marL="0" indent="0" algn="ctr">
              <a:buNone/>
              <a:defRPr sz="3200" cap="none"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het opmaakprofiel van de modelondertitel te bewerken</a:t>
            </a:r>
            <a:endParaRPr lang="nl-BE" dirty="0"/>
          </a:p>
        </p:txBody>
      </p:sp>
      <p:sp>
        <p:nvSpPr>
          <p:cNvPr id="154" name="Title 153"/>
          <p:cNvSpPr>
            <a:spLocks noGrp="1"/>
          </p:cNvSpPr>
          <p:nvPr>
            <p:ph type="title"/>
          </p:nvPr>
        </p:nvSpPr>
        <p:spPr>
          <a:xfrm>
            <a:off x="0" y="1556992"/>
            <a:ext cx="9144000" cy="1800000"/>
          </a:xfrm>
          <a:noFill/>
        </p:spPr>
        <p:txBody>
          <a:bodyPr lIns="720000" tIns="540000" rIns="720000" bIns="180000" anchor="b" anchorCtr="0">
            <a:noAutofit/>
          </a:bodyPr>
          <a:lstStyle>
            <a:lvl1pPr algn="ctr">
              <a:lnSpc>
                <a:spcPct val="90000"/>
              </a:lnSpc>
              <a:defRPr sz="3800" cap="all" baseline="0">
                <a:solidFill>
                  <a:schemeClr val="tx1"/>
                </a:solidFill>
              </a:defRPr>
            </a:lvl1pPr>
          </a:lstStyle>
          <a:p>
            <a:r>
              <a:rPr lang="nl-NL"/>
              <a:t>Klik om de stijl te bewerken</a:t>
            </a:r>
            <a:endParaRPr lang="nl-BE" dirty="0"/>
          </a:p>
        </p:txBody>
      </p:sp>
      <p:sp>
        <p:nvSpPr>
          <p:cNvPr id="12" name="Footer Placeholder 11"/>
          <p:cNvSpPr>
            <a:spLocks noGrp="1"/>
          </p:cNvSpPr>
          <p:nvPr>
            <p:ph type="ftr" sz="quarter" idx="12"/>
          </p:nvPr>
        </p:nvSpPr>
        <p:spPr>
          <a:solidFill>
            <a:srgbClr val="EC4B2F"/>
          </a:solidFill>
        </p:spPr>
        <p:txBody>
          <a:bodyPr/>
          <a:lstStyle>
            <a:lvl1pPr>
              <a:defRPr>
                <a:solidFill>
                  <a:schemeClr val="tx2"/>
                </a:solidFill>
              </a:defRPr>
            </a:lvl1pPr>
          </a:lstStyle>
          <a:p>
            <a:r>
              <a:rPr lang="nl-BE"/>
              <a:t>Economie 1 </a:t>
            </a:r>
            <a:endParaRPr lang="nl-BE" dirty="0"/>
          </a:p>
        </p:txBody>
      </p:sp>
      <p:sp>
        <p:nvSpPr>
          <p:cNvPr id="11" name="Slide Number Placeholder 10"/>
          <p:cNvSpPr>
            <a:spLocks noGrp="1"/>
          </p:cNvSpPr>
          <p:nvPr>
            <p:ph type="sldNum" sz="quarter" idx="11"/>
          </p:nvPr>
        </p:nvSpPr>
        <p:spPr>
          <a:solidFill>
            <a:srgbClr val="00A0AE"/>
          </a:solidFill>
        </p:spPr>
        <p:txBody>
          <a:bodyPr/>
          <a:lstStyle>
            <a:lvl1pPr>
              <a:defRPr>
                <a:solidFill>
                  <a:schemeClr val="tx1"/>
                </a:solidFill>
              </a:defRPr>
            </a:lvl1pPr>
          </a:lstStyle>
          <a:p>
            <a:fld id="{3B80295F-48CD-49FC-897A-CCEC919B8070}" type="slidenum">
              <a:rPr lang="nl-BE" smtClean="0"/>
              <a:pPr/>
              <a:t>‹nr.›</a:t>
            </a:fld>
            <a:endParaRPr lang="nl-BE" dirty="0"/>
          </a:p>
        </p:txBody>
      </p:sp>
      <p:pic>
        <p:nvPicPr>
          <p:cNvPr id="10" name="Picture 9" descr="TM_logo_vignet_ppt.jpg"/>
          <p:cNvPicPr>
            <a:picLocks noChangeAspect="1"/>
          </p:cNvPicPr>
          <p:nvPr userDrawn="1"/>
        </p:nvPicPr>
        <p:blipFill>
          <a:blip r:embed="rId2" cstate="print"/>
          <a:stretch>
            <a:fillRect/>
          </a:stretch>
        </p:blipFill>
        <p:spPr>
          <a:xfrm>
            <a:off x="360000" y="360000"/>
            <a:ext cx="2157984" cy="1155192"/>
          </a:xfrm>
          <a:prstGeom prst="rect">
            <a:avLst/>
          </a:prstGeom>
        </p:spPr>
      </p:pic>
      <p:sp>
        <p:nvSpPr>
          <p:cNvPr id="14" name="Date Placeholder 13"/>
          <p:cNvSpPr>
            <a:spLocks noGrp="1"/>
          </p:cNvSpPr>
          <p:nvPr>
            <p:ph type="dt" sz="half" idx="13"/>
          </p:nvPr>
        </p:nvSpPr>
        <p:spPr>
          <a:xfrm>
            <a:off x="755576" y="6570000"/>
            <a:ext cx="990706" cy="200055"/>
          </a:xfrm>
          <a:solidFill>
            <a:schemeClr val="tx1"/>
          </a:solidFill>
        </p:spPr>
        <p:txBody>
          <a:bodyPr/>
          <a:lstStyle>
            <a:lvl1pPr>
              <a:defRPr sz="1300">
                <a:solidFill>
                  <a:srgbClr val="00A0AE"/>
                </a:solidFill>
              </a:defRPr>
            </a:lvl1pPr>
          </a:lstStyle>
          <a:p>
            <a:pPr algn="l"/>
            <a:endParaRPr lang="nl-BE" dirty="0"/>
          </a:p>
        </p:txBody>
      </p:sp>
      <p:sp>
        <p:nvSpPr>
          <p:cNvPr id="20" name="Rectangle 19"/>
          <p:cNvSpPr/>
          <p:nvPr userDrawn="1"/>
        </p:nvSpPr>
        <p:spPr>
          <a:xfrm>
            <a:off x="0" y="5661248"/>
            <a:ext cx="9144000" cy="288032"/>
          </a:xfrm>
          <a:prstGeom prst="rect">
            <a:avLst/>
          </a:prstGeom>
          <a:solidFill>
            <a:srgbClr val="00A0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image_preview.png"/>
          <p:cNvPicPr>
            <a:picLocks noChangeAspect="1"/>
          </p:cNvPicPr>
          <p:nvPr userDrawn="1"/>
        </p:nvPicPr>
        <p:blipFill>
          <a:blip r:embed="rId3" cstate="print"/>
          <a:stretch>
            <a:fillRect/>
          </a:stretch>
        </p:blipFill>
        <p:spPr>
          <a:xfrm>
            <a:off x="7632000" y="6192000"/>
            <a:ext cx="1136842" cy="432000"/>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 Basic">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52000"/>
            <a:ext cx="9144000" cy="4428000"/>
          </a:xfrm>
        </p:spPr>
        <p:txBody>
          <a:bodyPr bIns="144000"/>
          <a:lstStyle>
            <a:lvl1pPr marL="323850" indent="-323850">
              <a:spcBef>
                <a:spcPts val="400"/>
              </a:spcBef>
              <a:spcAft>
                <a:spcPts val="400"/>
              </a:spcAft>
              <a:buClrTx/>
              <a:defRPr/>
            </a:lvl1pPr>
            <a:lvl2pPr marL="723900" indent="-368300">
              <a:spcBef>
                <a:spcPts val="400"/>
              </a:spcBef>
              <a:spcAft>
                <a:spcPts val="400"/>
              </a:spcAft>
              <a:buClrTx/>
              <a:defRPr sz="2500"/>
            </a:lvl2pPr>
            <a:lvl3pPr marL="982663" indent="-258763">
              <a:spcBef>
                <a:spcPts val="400"/>
              </a:spcBef>
              <a:spcAft>
                <a:spcPts val="400"/>
              </a:spcAft>
              <a:buClrTx/>
              <a:defRPr sz="2300"/>
            </a:lvl3pPr>
            <a:lvl4pPr marL="1255713" indent="-273050">
              <a:spcBef>
                <a:spcPts val="400"/>
              </a:spcBef>
              <a:spcAft>
                <a:spcPts val="400"/>
              </a:spcAft>
              <a:buClrTx/>
              <a:defRPr sz="2000"/>
            </a:lvl4pPr>
            <a:lvl5pPr marL="1609725" indent="-258763">
              <a:spcBef>
                <a:spcPts val="600"/>
              </a:spcBef>
              <a:spcAft>
                <a:spcPts val="600"/>
              </a:spcAft>
              <a:defRPr sz="1700"/>
            </a:lvl5pPr>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7" name="Title 6"/>
          <p:cNvSpPr>
            <a:spLocks noGrp="1"/>
          </p:cNvSpPr>
          <p:nvPr>
            <p:ph type="title"/>
          </p:nvPr>
        </p:nvSpPr>
        <p:spPr/>
        <p:txBody>
          <a:bodyPr lIns="360000" tIns="180000" rIns="360000" bIns="144000"/>
          <a:lstStyle>
            <a:lvl1pPr>
              <a:defRPr>
                <a:solidFill>
                  <a:srgbClr val="00A0AE"/>
                </a:solidFill>
              </a:defRPr>
            </a:lvl1pPr>
          </a:lstStyle>
          <a:p>
            <a:r>
              <a:rPr lang="nl-NL"/>
              <a:t>Klik om de stijl te bewerken</a:t>
            </a:r>
            <a:endParaRPr lang="nl-BE" dirty="0"/>
          </a:p>
        </p:txBody>
      </p:sp>
      <p:cxnSp>
        <p:nvCxnSpPr>
          <p:cNvPr id="14" name="Straight Connector 13"/>
          <p:cNvCxnSpPr/>
          <p:nvPr userDrawn="1"/>
        </p:nvCxnSpPr>
        <p:spPr>
          <a:xfrm>
            <a:off x="180000" y="1141200"/>
            <a:ext cx="8748000" cy="0"/>
          </a:xfrm>
          <a:prstGeom prst="line">
            <a:avLst/>
          </a:prstGeom>
          <a:ln w="6350">
            <a:solidFill>
              <a:srgbClr val="00A0AE"/>
            </a:solidFill>
          </a:ln>
        </p:spPr>
        <p:style>
          <a:lnRef idx="1">
            <a:schemeClr val="accent1"/>
          </a:lnRef>
          <a:fillRef idx="0">
            <a:schemeClr val="accent1"/>
          </a:fillRef>
          <a:effectRef idx="0">
            <a:schemeClr val="accent1"/>
          </a:effectRef>
          <a:fontRef idx="minor">
            <a:schemeClr val="tx1"/>
          </a:fontRef>
        </p:style>
      </p:cxnSp>
      <p:sp>
        <p:nvSpPr>
          <p:cNvPr id="16" name="Slide Number Placeholder 15"/>
          <p:cNvSpPr>
            <a:spLocks noGrp="1"/>
          </p:cNvSpPr>
          <p:nvPr>
            <p:ph type="sldNum" sz="quarter" idx="11"/>
          </p:nvPr>
        </p:nvSpPr>
        <p:spPr/>
        <p:txBody>
          <a:bodyPr/>
          <a:lstStyle/>
          <a:p>
            <a:fld id="{3B80295F-48CD-49FC-897A-CCEC919B8070}" type="slidenum">
              <a:rPr lang="nl-BE" smtClean="0"/>
              <a:pPr/>
              <a:t>‹nr.›</a:t>
            </a:fld>
            <a:endParaRPr lang="nl-BE" dirty="0"/>
          </a:p>
        </p:txBody>
      </p:sp>
      <p:sp>
        <p:nvSpPr>
          <p:cNvPr id="17" name="Footer Placeholder 16"/>
          <p:cNvSpPr>
            <a:spLocks noGrp="1"/>
          </p:cNvSpPr>
          <p:nvPr>
            <p:ph type="ftr" sz="quarter" idx="12"/>
          </p:nvPr>
        </p:nvSpPr>
        <p:spPr/>
        <p:txBody>
          <a:bodyPr/>
          <a:lstStyle/>
          <a:p>
            <a:r>
              <a:rPr lang="nl-BE"/>
              <a:t>Economie 1 </a:t>
            </a:r>
            <a:endParaRPr lang="nl-BE" dirty="0"/>
          </a:p>
        </p:txBody>
      </p:sp>
      <p:pic>
        <p:nvPicPr>
          <p:cNvPr id="12" name="Picture 11"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
        <p:nvSpPr>
          <p:cNvPr id="8" name="Date Placeholder 7"/>
          <p:cNvSpPr>
            <a:spLocks noGrp="1"/>
          </p:cNvSpPr>
          <p:nvPr>
            <p:ph type="dt" sz="half" idx="13"/>
          </p:nvPr>
        </p:nvSpPr>
        <p:spPr/>
        <p:txBody>
          <a:bodyPr/>
          <a:lstStyle/>
          <a:p>
            <a:pPr algn="l"/>
            <a:endParaRPr lang="nl-B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 2 Columns">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52000"/>
            <a:ext cx="9144000" cy="4734000"/>
          </a:xfrm>
        </p:spPr>
        <p:txBody>
          <a:bodyPr bIns="144000" numCol="2" spcCol="360000" anchor="ctr" anchorCtr="0"/>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7" name="Title 6"/>
          <p:cNvSpPr>
            <a:spLocks noGrp="1"/>
          </p:cNvSpPr>
          <p:nvPr>
            <p:ph type="title"/>
          </p:nvPr>
        </p:nvSpPr>
        <p:spPr/>
        <p:txBody>
          <a:bodyPr lIns="360000" tIns="180000" rIns="360000" bIns="144000"/>
          <a:lstStyle/>
          <a:p>
            <a:r>
              <a:rPr lang="nl-NL"/>
              <a:t>Klik om de stijl te bewerken</a:t>
            </a:r>
            <a:endParaRPr lang="nl-BE" dirty="0"/>
          </a:p>
        </p:txBody>
      </p:sp>
      <p:cxnSp>
        <p:nvCxnSpPr>
          <p:cNvPr id="14" name="Straight Connector 13"/>
          <p:cNvCxnSpPr/>
          <p:nvPr userDrawn="1"/>
        </p:nvCxnSpPr>
        <p:spPr>
          <a:xfrm>
            <a:off x="180000" y="1141200"/>
            <a:ext cx="8748000" cy="0"/>
          </a:xfrm>
          <a:prstGeom prst="line">
            <a:avLst/>
          </a:prstGeom>
          <a:ln w="6350">
            <a:solidFill>
              <a:srgbClr val="00A0AE"/>
            </a:solidFill>
          </a:ln>
        </p:spPr>
        <p:style>
          <a:lnRef idx="1">
            <a:schemeClr val="accent1"/>
          </a:lnRef>
          <a:fillRef idx="0">
            <a:schemeClr val="accent1"/>
          </a:fillRef>
          <a:effectRef idx="0">
            <a:schemeClr val="accent1"/>
          </a:effectRef>
          <a:fontRef idx="minor">
            <a:schemeClr val="tx1"/>
          </a:fontRef>
        </p:style>
      </p:cxnSp>
      <p:sp>
        <p:nvSpPr>
          <p:cNvPr id="15" name="Date Placeholder 14"/>
          <p:cNvSpPr>
            <a:spLocks noGrp="1"/>
          </p:cNvSpPr>
          <p:nvPr>
            <p:ph type="dt" sz="half" idx="10"/>
          </p:nvPr>
        </p:nvSpPr>
        <p:spPr/>
        <p:txBody>
          <a:bodyPr/>
          <a:lstStyle/>
          <a:p>
            <a:pPr algn="l"/>
            <a:endParaRPr lang="nl-BE" dirty="0"/>
          </a:p>
        </p:txBody>
      </p:sp>
      <p:sp>
        <p:nvSpPr>
          <p:cNvPr id="16" name="Slide Number Placeholder 15"/>
          <p:cNvSpPr>
            <a:spLocks noGrp="1"/>
          </p:cNvSpPr>
          <p:nvPr>
            <p:ph type="sldNum" sz="quarter" idx="11"/>
          </p:nvPr>
        </p:nvSpPr>
        <p:spPr/>
        <p:txBody>
          <a:bodyPr/>
          <a:lstStyle/>
          <a:p>
            <a:fld id="{3B80295F-48CD-49FC-897A-CCEC919B8070}" type="slidenum">
              <a:rPr lang="nl-BE" smtClean="0"/>
              <a:pPr/>
              <a:t>‹nr.›</a:t>
            </a:fld>
            <a:endParaRPr lang="nl-BE" dirty="0"/>
          </a:p>
        </p:txBody>
      </p:sp>
      <p:sp>
        <p:nvSpPr>
          <p:cNvPr id="17" name="Footer Placeholder 16"/>
          <p:cNvSpPr>
            <a:spLocks noGrp="1"/>
          </p:cNvSpPr>
          <p:nvPr>
            <p:ph type="ftr" sz="quarter" idx="12"/>
          </p:nvPr>
        </p:nvSpPr>
        <p:spPr/>
        <p:txBody>
          <a:bodyPr/>
          <a:lstStyle/>
          <a:p>
            <a:r>
              <a:rPr lang="nl-BE"/>
              <a:t>Economie 1 </a:t>
            </a:r>
            <a:endParaRPr lang="nl-BE" dirty="0"/>
          </a:p>
        </p:txBody>
      </p:sp>
      <p:pic>
        <p:nvPicPr>
          <p:cNvPr id="11" name="Picture 10"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tent |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endParaRPr lang="nl-BE" dirty="0"/>
          </a:p>
        </p:txBody>
      </p:sp>
      <p:sp>
        <p:nvSpPr>
          <p:cNvPr id="3" name="Text Placeholder 2"/>
          <p:cNvSpPr>
            <a:spLocks noGrp="1"/>
          </p:cNvSpPr>
          <p:nvPr>
            <p:ph type="body" idx="1"/>
          </p:nvPr>
        </p:nvSpPr>
        <p:spPr>
          <a:xfrm>
            <a:off x="0" y="1152000"/>
            <a:ext cx="4428000" cy="1097992"/>
          </a:xfrm>
        </p:spPr>
        <p:txBody>
          <a:bodyPr lIns="252000" tIns="252000" rIns="0" bIns="0" anchor="t" anchorCtr="0">
            <a:no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Content Placeholder 3"/>
          <p:cNvSpPr>
            <a:spLocks noGrp="1"/>
          </p:cNvSpPr>
          <p:nvPr>
            <p:ph sz="half" idx="2"/>
          </p:nvPr>
        </p:nvSpPr>
        <p:spPr>
          <a:xfrm>
            <a:off x="0" y="2285992"/>
            <a:ext cx="4428000" cy="3600000"/>
          </a:xfrm>
        </p:spPr>
        <p:txBody>
          <a:bodyPr lIns="252000" tIns="0" rIns="0"/>
          <a:lstStyle>
            <a:lvl1pPr>
              <a:defRPr sz="2600"/>
            </a:lvl1pPr>
            <a:lvl2pPr>
              <a:defRPr sz="2300"/>
            </a:lvl2pPr>
            <a:lvl3pPr>
              <a:defRPr sz="2000"/>
            </a:lvl3pPr>
            <a:lvl4pPr>
              <a:defRPr sz="17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5" name="Text Placeholder 4"/>
          <p:cNvSpPr>
            <a:spLocks noGrp="1"/>
          </p:cNvSpPr>
          <p:nvPr>
            <p:ph type="body" sz="quarter" idx="3"/>
          </p:nvPr>
        </p:nvSpPr>
        <p:spPr>
          <a:xfrm>
            <a:off x="4716032" y="1152000"/>
            <a:ext cx="4428000" cy="1097992"/>
          </a:xfrm>
        </p:spPr>
        <p:txBody>
          <a:bodyPr lIns="0" tIns="252000" rIns="252000" bIns="0" anchor="t" anchorCtr="0">
            <a:norm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Content Placeholder 5"/>
          <p:cNvSpPr>
            <a:spLocks noGrp="1"/>
          </p:cNvSpPr>
          <p:nvPr>
            <p:ph sz="quarter" idx="4"/>
          </p:nvPr>
        </p:nvSpPr>
        <p:spPr>
          <a:xfrm>
            <a:off x="4716032" y="2285992"/>
            <a:ext cx="4428000" cy="3600000"/>
          </a:xfrm>
        </p:spPr>
        <p:txBody>
          <a:bodyPr lIns="0" tIns="0" rIns="252000"/>
          <a:lstStyle>
            <a:lvl1pPr>
              <a:defRPr sz="2600"/>
            </a:lvl1pPr>
            <a:lvl2pPr>
              <a:defRPr sz="2300"/>
            </a:lvl2pPr>
            <a:lvl3pPr>
              <a:defRPr sz="2000"/>
            </a:lvl3pPr>
            <a:lvl4pPr>
              <a:defRPr sz="17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p:txBody>
      </p:sp>
      <p:cxnSp>
        <p:nvCxnSpPr>
          <p:cNvPr id="10" name="Straight Connector 9"/>
          <p:cNvCxnSpPr/>
          <p:nvPr userDrawn="1"/>
        </p:nvCxnSpPr>
        <p:spPr>
          <a:xfrm>
            <a:off x="180000" y="1141200"/>
            <a:ext cx="8748000" cy="0"/>
          </a:xfrm>
          <a:prstGeom prst="line">
            <a:avLst/>
          </a:prstGeom>
          <a:ln w="6350">
            <a:solidFill>
              <a:srgbClr val="4B2B4B"/>
            </a:solidFill>
          </a:ln>
        </p:spPr>
        <p:style>
          <a:lnRef idx="1">
            <a:schemeClr val="accent1"/>
          </a:lnRef>
          <a:fillRef idx="0">
            <a:schemeClr val="accent1"/>
          </a:fillRef>
          <a:effectRef idx="0">
            <a:schemeClr val="accent1"/>
          </a:effectRef>
          <a:fontRef idx="minor">
            <a:schemeClr val="tx1"/>
          </a:fontRef>
        </p:style>
      </p:cxnSp>
      <p:sp>
        <p:nvSpPr>
          <p:cNvPr id="11" name="Date Placeholder 10"/>
          <p:cNvSpPr>
            <a:spLocks noGrp="1"/>
          </p:cNvSpPr>
          <p:nvPr>
            <p:ph type="dt" sz="half" idx="10"/>
          </p:nvPr>
        </p:nvSpPr>
        <p:spPr/>
        <p:txBody>
          <a:bodyPr/>
          <a:lstStyle/>
          <a:p>
            <a:pPr algn="l"/>
            <a:endParaRPr lang="nl-BE" dirty="0"/>
          </a:p>
        </p:txBody>
      </p:sp>
      <p:sp>
        <p:nvSpPr>
          <p:cNvPr id="12" name="Slide Number Placeholder 11"/>
          <p:cNvSpPr>
            <a:spLocks noGrp="1"/>
          </p:cNvSpPr>
          <p:nvPr>
            <p:ph type="sldNum" sz="quarter" idx="11"/>
          </p:nvPr>
        </p:nvSpPr>
        <p:spPr/>
        <p:txBody>
          <a:bodyPr/>
          <a:lstStyle/>
          <a:p>
            <a:fld id="{3B80295F-48CD-49FC-897A-CCEC919B8070}" type="slidenum">
              <a:rPr lang="nl-BE" smtClean="0"/>
              <a:pPr/>
              <a:t>‹nr.›</a:t>
            </a:fld>
            <a:endParaRPr lang="nl-BE" dirty="0"/>
          </a:p>
        </p:txBody>
      </p:sp>
      <p:sp>
        <p:nvSpPr>
          <p:cNvPr id="13" name="Footer Placeholder 12"/>
          <p:cNvSpPr>
            <a:spLocks noGrp="1"/>
          </p:cNvSpPr>
          <p:nvPr>
            <p:ph type="ftr" sz="quarter" idx="12"/>
          </p:nvPr>
        </p:nvSpPr>
        <p:spPr/>
        <p:txBody>
          <a:bodyPr/>
          <a:lstStyle/>
          <a:p>
            <a:r>
              <a:rPr lang="nl-BE"/>
              <a:t>Economie 1 </a:t>
            </a:r>
            <a:endParaRPr lang="nl-BE" dirty="0"/>
          </a:p>
        </p:txBody>
      </p:sp>
      <p:pic>
        <p:nvPicPr>
          <p:cNvPr id="14" name="Picture 13"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 1 Picture &amp;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857620" y="1152000"/>
            <a:ext cx="5072098" cy="4734000"/>
          </a:xfrm>
        </p:spPr>
        <p:txBody>
          <a:bodyPr lIns="0" rIns="0" bIns="144000"/>
          <a:lstStyle>
            <a:lvl2pPr algn="l">
              <a:defRPr/>
            </a:lvl2pPr>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7" name="Title 6"/>
          <p:cNvSpPr>
            <a:spLocks noGrp="1"/>
          </p:cNvSpPr>
          <p:nvPr>
            <p:ph type="title"/>
          </p:nvPr>
        </p:nvSpPr>
        <p:spPr/>
        <p:txBody>
          <a:bodyPr lIns="360000" tIns="180000" rIns="360000" bIns="144000"/>
          <a:lstStyle>
            <a:lvl1pPr>
              <a:defRPr>
                <a:solidFill>
                  <a:srgbClr val="50C6DD"/>
                </a:solidFill>
              </a:defRPr>
            </a:lvl1pPr>
          </a:lstStyle>
          <a:p>
            <a:r>
              <a:rPr lang="nl-NL"/>
              <a:t>Klik om de stijl te bewerken</a:t>
            </a:r>
            <a:endParaRPr lang="nl-BE" dirty="0"/>
          </a:p>
        </p:txBody>
      </p:sp>
      <p:cxnSp>
        <p:nvCxnSpPr>
          <p:cNvPr id="20" name="Straight Connector 19"/>
          <p:cNvCxnSpPr/>
          <p:nvPr userDrawn="1"/>
        </p:nvCxnSpPr>
        <p:spPr>
          <a:xfrm>
            <a:off x="180000" y="1141200"/>
            <a:ext cx="8748000" cy="0"/>
          </a:xfrm>
          <a:prstGeom prst="line">
            <a:avLst/>
          </a:prstGeom>
          <a:ln w="6350">
            <a:solidFill>
              <a:srgbClr val="4B2B4B"/>
            </a:solidFill>
          </a:ln>
        </p:spPr>
        <p:style>
          <a:lnRef idx="1">
            <a:schemeClr val="accent1"/>
          </a:lnRef>
          <a:fillRef idx="0">
            <a:schemeClr val="accent1"/>
          </a:fillRef>
          <a:effectRef idx="0">
            <a:schemeClr val="accent1"/>
          </a:effectRef>
          <a:fontRef idx="minor">
            <a:schemeClr val="tx1"/>
          </a:fontRef>
        </p:style>
      </p:cxnSp>
      <p:sp>
        <p:nvSpPr>
          <p:cNvPr id="13" name="Picture Placeholder 87"/>
          <p:cNvSpPr>
            <a:spLocks noGrp="1"/>
          </p:cNvSpPr>
          <p:nvPr>
            <p:ph type="pic" sz="quarter" idx="10"/>
          </p:nvPr>
        </p:nvSpPr>
        <p:spPr>
          <a:xfrm>
            <a:off x="180000" y="1152000"/>
            <a:ext cx="3428992" cy="4734000"/>
          </a:xfrm>
        </p:spPr>
        <p:txBody>
          <a:bodyPr>
            <a:normAutofit/>
          </a:bodyPr>
          <a:lstStyle>
            <a:lvl1pPr>
              <a:buNone/>
              <a:defRPr sz="1000"/>
            </a:lvl1pPr>
          </a:lstStyle>
          <a:p>
            <a:r>
              <a:rPr lang="nl-NL"/>
              <a:t>Klik op het pictogram als u een afbeelding wilt toevoegen</a:t>
            </a:r>
            <a:endParaRPr lang="nl-BE" dirty="0"/>
          </a:p>
        </p:txBody>
      </p:sp>
      <p:sp>
        <p:nvSpPr>
          <p:cNvPr id="9" name="Date Placeholder 8"/>
          <p:cNvSpPr>
            <a:spLocks noGrp="1"/>
          </p:cNvSpPr>
          <p:nvPr>
            <p:ph type="dt" sz="half" idx="11"/>
          </p:nvPr>
        </p:nvSpPr>
        <p:spPr/>
        <p:txBody>
          <a:bodyPr/>
          <a:lstStyle/>
          <a:p>
            <a:pPr algn="l"/>
            <a:endParaRPr lang="nl-BE" dirty="0"/>
          </a:p>
        </p:txBody>
      </p:sp>
      <p:sp>
        <p:nvSpPr>
          <p:cNvPr id="10" name="Slide Number Placeholder 9"/>
          <p:cNvSpPr>
            <a:spLocks noGrp="1"/>
          </p:cNvSpPr>
          <p:nvPr>
            <p:ph type="sldNum" sz="quarter" idx="12"/>
          </p:nvPr>
        </p:nvSpPr>
        <p:spPr/>
        <p:txBody>
          <a:bodyPr/>
          <a:lstStyle/>
          <a:p>
            <a:fld id="{3B80295F-48CD-49FC-897A-CCEC919B8070}" type="slidenum">
              <a:rPr lang="nl-BE" smtClean="0"/>
              <a:pPr/>
              <a:t>‹nr.›</a:t>
            </a:fld>
            <a:endParaRPr lang="nl-BE" dirty="0"/>
          </a:p>
        </p:txBody>
      </p:sp>
      <p:sp>
        <p:nvSpPr>
          <p:cNvPr id="11" name="Footer Placeholder 10"/>
          <p:cNvSpPr>
            <a:spLocks noGrp="1"/>
          </p:cNvSpPr>
          <p:nvPr>
            <p:ph type="ftr" sz="quarter" idx="13"/>
          </p:nvPr>
        </p:nvSpPr>
        <p:spPr/>
        <p:txBody>
          <a:bodyPr/>
          <a:lstStyle/>
          <a:p>
            <a:r>
              <a:rPr lang="nl-BE"/>
              <a:t>Economie 1 </a:t>
            </a:r>
            <a:endParaRPr lang="nl-BE" dirty="0"/>
          </a:p>
        </p:txBody>
      </p:sp>
      <p:pic>
        <p:nvPicPr>
          <p:cNvPr id="12" name="Picture 11"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No titl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nl-BE"/>
              <a:t>Economie 1 </a:t>
            </a:r>
            <a:endParaRPr lang="nl-BE" dirty="0"/>
          </a:p>
        </p:txBody>
      </p:sp>
      <p:sp>
        <p:nvSpPr>
          <p:cNvPr id="4" name="Slide Number Placeholder 3"/>
          <p:cNvSpPr>
            <a:spLocks noGrp="1"/>
          </p:cNvSpPr>
          <p:nvPr>
            <p:ph type="sldNum" sz="quarter" idx="11"/>
          </p:nvPr>
        </p:nvSpPr>
        <p:spPr/>
        <p:txBody>
          <a:bodyPr/>
          <a:lstStyle/>
          <a:p>
            <a:fld id="{3B80295F-48CD-49FC-897A-CCEC919B8070}" type="slidenum">
              <a:rPr lang="nl-BE" smtClean="0"/>
              <a:pPr/>
              <a:t>‹nr.›</a:t>
            </a:fld>
            <a:endParaRPr lang="nl-BE" dirty="0"/>
          </a:p>
        </p:txBody>
      </p:sp>
      <p:sp>
        <p:nvSpPr>
          <p:cNvPr id="5" name="Date Placeholder 4"/>
          <p:cNvSpPr>
            <a:spLocks noGrp="1"/>
          </p:cNvSpPr>
          <p:nvPr>
            <p:ph type="dt" sz="half" idx="12"/>
          </p:nvPr>
        </p:nvSpPr>
        <p:spPr/>
        <p:txBody>
          <a:bodyPr/>
          <a:lstStyle/>
          <a:p>
            <a:pPr algn="l"/>
            <a:endParaRPr lang="nl-BE" dirty="0"/>
          </a:p>
        </p:txBody>
      </p:sp>
      <p:sp>
        <p:nvSpPr>
          <p:cNvPr id="7" name="Text Placeholder 6"/>
          <p:cNvSpPr>
            <a:spLocks noGrp="1"/>
          </p:cNvSpPr>
          <p:nvPr>
            <p:ph type="body" sz="quarter" idx="13"/>
          </p:nvPr>
        </p:nvSpPr>
        <p:spPr>
          <a:xfrm>
            <a:off x="0" y="0"/>
            <a:ext cx="9144000" cy="5929313"/>
          </a:xfrm>
        </p:spPr>
        <p:txBody>
          <a:bodyPr/>
          <a:lstStyle>
            <a:lvl1pPr>
              <a:buClrTx/>
              <a:defRPr>
                <a:solidFill>
                  <a:srgbClr val="000000"/>
                </a:solidFill>
              </a:defRPr>
            </a:lvl1pPr>
            <a:lvl2pPr>
              <a:buClrTx/>
              <a:defRPr>
                <a:solidFill>
                  <a:srgbClr val="000000"/>
                </a:solidFill>
              </a:defRPr>
            </a:lvl2pPr>
            <a:lvl3pPr>
              <a:buClrTx/>
              <a:defRPr>
                <a:solidFill>
                  <a:srgbClr val="000000"/>
                </a:solidFill>
              </a:defRPr>
            </a:lvl3pPr>
            <a:lvl4pPr>
              <a:buClrTx/>
              <a:defRPr>
                <a:solidFill>
                  <a:srgbClr val="000000"/>
                </a:solidFill>
              </a:defRPr>
            </a:lvl4pPr>
            <a:lvl5pPr>
              <a:buClrTx/>
              <a:defRPr>
                <a:solidFill>
                  <a:srgbClr val="000000"/>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dirty="0"/>
          </a:p>
        </p:txBody>
      </p:sp>
      <p:pic>
        <p:nvPicPr>
          <p:cNvPr id="9" name="Picture 8"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 1 Big pictur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nl-BE"/>
              <a:t>Economie 1 </a:t>
            </a:r>
            <a:endParaRPr lang="nl-BE" dirty="0"/>
          </a:p>
        </p:txBody>
      </p:sp>
      <p:sp>
        <p:nvSpPr>
          <p:cNvPr id="4" name="Slide Number Placeholder 3"/>
          <p:cNvSpPr>
            <a:spLocks noGrp="1"/>
          </p:cNvSpPr>
          <p:nvPr>
            <p:ph type="sldNum" sz="quarter" idx="11"/>
          </p:nvPr>
        </p:nvSpPr>
        <p:spPr/>
        <p:txBody>
          <a:bodyPr/>
          <a:lstStyle/>
          <a:p>
            <a:fld id="{3B80295F-48CD-49FC-897A-CCEC919B8070}" type="slidenum">
              <a:rPr lang="nl-BE" smtClean="0"/>
              <a:pPr/>
              <a:t>‹nr.›</a:t>
            </a:fld>
            <a:endParaRPr lang="nl-BE" dirty="0"/>
          </a:p>
        </p:txBody>
      </p:sp>
      <p:sp>
        <p:nvSpPr>
          <p:cNvPr id="5" name="Date Placeholder 4"/>
          <p:cNvSpPr>
            <a:spLocks noGrp="1"/>
          </p:cNvSpPr>
          <p:nvPr>
            <p:ph type="dt" sz="half" idx="12"/>
          </p:nvPr>
        </p:nvSpPr>
        <p:spPr/>
        <p:txBody>
          <a:bodyPr/>
          <a:lstStyle/>
          <a:p>
            <a:pPr algn="l"/>
            <a:endParaRPr lang="nl-BE" dirty="0"/>
          </a:p>
        </p:txBody>
      </p:sp>
      <p:sp>
        <p:nvSpPr>
          <p:cNvPr id="7" name="Picture Placeholder 6"/>
          <p:cNvSpPr>
            <a:spLocks noGrp="1"/>
          </p:cNvSpPr>
          <p:nvPr>
            <p:ph type="pic" sz="quarter" idx="13"/>
          </p:nvPr>
        </p:nvSpPr>
        <p:spPr>
          <a:xfrm>
            <a:off x="0" y="0"/>
            <a:ext cx="9144000" cy="5929313"/>
          </a:xfrm>
        </p:spPr>
        <p:txBody>
          <a:bodyPr/>
          <a:lstStyle/>
          <a:p>
            <a:r>
              <a:rPr lang="nl-NL"/>
              <a:t>Klik op het pictogram als u een afbeelding wilt toevoegen</a:t>
            </a:r>
            <a:endParaRPr lang="nl-BE"/>
          </a:p>
        </p:txBody>
      </p:sp>
      <p:pic>
        <p:nvPicPr>
          <p:cNvPr id="9" name="Picture 8"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el en objec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sz="4000">
                <a:latin typeface="Verdana" charset="0"/>
                <a:ea typeface="Verdana" charset="0"/>
                <a:cs typeface="Verdana" charset="0"/>
              </a:defRPr>
            </a:lvl1pPr>
          </a:lstStyle>
          <a:p>
            <a:r>
              <a:rPr lang="nl-NL"/>
              <a:t>Klik om de stijl te bewerken</a:t>
            </a:r>
            <a:endParaRPr lang="nl-BE" dirty="0"/>
          </a:p>
        </p:txBody>
      </p:sp>
      <p:sp>
        <p:nvSpPr>
          <p:cNvPr id="3" name="Tijdelijke aanduiding voor inhoud 2"/>
          <p:cNvSpPr>
            <a:spLocks noGrp="1"/>
          </p:cNvSpPr>
          <p:nvPr>
            <p:ph idx="1"/>
          </p:nvPr>
        </p:nvSpPr>
        <p:spPr>
          <a:xfrm>
            <a:off x="457200" y="1600201"/>
            <a:ext cx="8229600" cy="4061047"/>
          </a:xfrm>
        </p:spPr>
        <p:txBody>
          <a:bodyPr/>
          <a:lstStyle>
            <a:lvl1pPr>
              <a:defRPr b="0" i="0">
                <a:latin typeface="Arial" charset="0"/>
                <a:ea typeface="Arial" charset="0"/>
                <a:cs typeface="Arial" charset="0"/>
              </a:defRPr>
            </a:lvl1pPr>
            <a:lvl2pPr>
              <a:defRPr b="0" i="0">
                <a:latin typeface="Arial" charset="0"/>
                <a:ea typeface="Arial" charset="0"/>
                <a:cs typeface="Arial" charset="0"/>
              </a:defRPr>
            </a:lvl2pPr>
            <a:lvl3pPr>
              <a:defRPr b="0" i="0">
                <a:latin typeface="Arial" charset="0"/>
                <a:ea typeface="Arial" charset="0"/>
                <a:cs typeface="Arial" charset="0"/>
              </a:defRPr>
            </a:lvl3pPr>
            <a:lvl4pPr>
              <a:defRPr b="0" i="0">
                <a:latin typeface="Arial" charset="0"/>
                <a:ea typeface="Arial" charset="0"/>
                <a:cs typeface="Arial" charset="0"/>
              </a:defRPr>
            </a:lvl4pPr>
            <a:lvl5pPr>
              <a:defRPr b="0" i="0">
                <a:latin typeface="Arial" charset="0"/>
                <a:ea typeface="Arial" charset="0"/>
                <a:cs typeface="Arial" charset="0"/>
              </a:defRPr>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BE" dirty="0"/>
          </a:p>
        </p:txBody>
      </p:sp>
    </p:spTree>
    <p:extLst>
      <p:ext uri="{BB962C8B-B14F-4D97-AF65-F5344CB8AC3E}">
        <p14:creationId xmlns:p14="http://schemas.microsoft.com/office/powerpoint/2010/main" val="858820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sp>
        <p:nvSpPr>
          <p:cNvPr id="7" name="Rectangle 6"/>
          <p:cNvSpPr/>
          <p:nvPr/>
        </p:nvSpPr>
        <p:spPr>
          <a:xfrm>
            <a:off x="0" y="5958024"/>
            <a:ext cx="9144000" cy="900000"/>
          </a:xfrm>
          <a:prstGeom prst="rect">
            <a:avLst/>
          </a:prstGeom>
          <a:solidFill>
            <a:srgbClr val="EC4B2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18000" rIns="0" bIns="18000" rtlCol="0" anchor="ctr"/>
          <a:lstStyle/>
          <a:p>
            <a:pPr algn="ctr"/>
            <a:endParaRPr lang="nl-BE" sz="1100" dirty="0">
              <a:solidFill>
                <a:schemeClr val="bg1"/>
              </a:solidFill>
            </a:endParaRPr>
          </a:p>
        </p:txBody>
      </p:sp>
      <p:sp>
        <p:nvSpPr>
          <p:cNvPr id="82" name="Rectangle 81"/>
          <p:cNvSpPr/>
          <p:nvPr/>
        </p:nvSpPr>
        <p:spPr>
          <a:xfrm>
            <a:off x="0" y="6084000"/>
            <a:ext cx="1980000"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79" name="Footer Placeholder 4"/>
          <p:cNvSpPr>
            <a:spLocks noGrp="1"/>
          </p:cNvSpPr>
          <p:nvPr>
            <p:ph type="ftr" sz="quarter" idx="3"/>
          </p:nvPr>
        </p:nvSpPr>
        <p:spPr>
          <a:xfrm>
            <a:off x="755576" y="6084000"/>
            <a:ext cx="4032424" cy="432000"/>
          </a:xfrm>
          <a:prstGeom prst="rect">
            <a:avLst/>
          </a:prstGeom>
          <a:solidFill>
            <a:schemeClr val="bg1"/>
          </a:solidFill>
        </p:spPr>
        <p:txBody>
          <a:bodyPr wrap="square" lIns="144000" tIns="0" rIns="144000" bIns="0" anchor="ctr" anchorCtr="0">
            <a:noAutofit/>
          </a:bodyPr>
          <a:lstStyle>
            <a:lvl1pPr algn="l">
              <a:lnSpc>
                <a:spcPct val="90000"/>
              </a:lnSpc>
              <a:defRPr sz="1500">
                <a:solidFill>
                  <a:srgbClr val="00A0AE"/>
                </a:solidFill>
                <a:latin typeface="Trebuchet MS" pitchFamily="34" charset="0"/>
              </a:defRPr>
            </a:lvl1pPr>
          </a:lstStyle>
          <a:p>
            <a:r>
              <a:rPr lang="nl-BE"/>
              <a:t>Economie 1 </a:t>
            </a:r>
            <a:endParaRPr lang="nl-BE" dirty="0"/>
          </a:p>
        </p:txBody>
      </p:sp>
      <p:sp>
        <p:nvSpPr>
          <p:cNvPr id="86" name="Slide Number Placeholder 85"/>
          <p:cNvSpPr>
            <a:spLocks noGrp="1"/>
          </p:cNvSpPr>
          <p:nvPr>
            <p:ph type="sldNum" sz="quarter" idx="4"/>
          </p:nvPr>
        </p:nvSpPr>
        <p:spPr>
          <a:xfrm>
            <a:off x="360000" y="6084000"/>
            <a:ext cx="360000" cy="667148"/>
          </a:xfrm>
          <a:prstGeom prst="rect">
            <a:avLst/>
          </a:prstGeom>
          <a:solidFill>
            <a:srgbClr val="00A0AE"/>
          </a:solidFill>
        </p:spPr>
        <p:txBody>
          <a:bodyPr vert="horz" wrap="none" lIns="0" tIns="108000" rIns="0" bIns="0" rtlCol="0" anchor="ctr" anchorCtr="0">
            <a:noAutofit/>
          </a:bodyPr>
          <a:lstStyle>
            <a:lvl1pPr algn="ctr">
              <a:defRPr sz="2000" b="0">
                <a:solidFill>
                  <a:schemeClr val="bg1"/>
                </a:solidFill>
                <a:latin typeface="Trebuchet MS" pitchFamily="34" charset="0"/>
              </a:defRPr>
            </a:lvl1pPr>
          </a:lstStyle>
          <a:p>
            <a:fld id="{3B80295F-48CD-49FC-897A-CCEC919B8070}" type="slidenum">
              <a:rPr lang="nl-BE" smtClean="0"/>
              <a:pPr/>
              <a:t>‹nr.›</a:t>
            </a:fld>
            <a:endParaRPr lang="nl-BE" dirty="0"/>
          </a:p>
        </p:txBody>
      </p:sp>
      <p:sp>
        <p:nvSpPr>
          <p:cNvPr id="2" name="Title Placeholder 1"/>
          <p:cNvSpPr>
            <a:spLocks noGrp="1"/>
          </p:cNvSpPr>
          <p:nvPr>
            <p:ph type="title"/>
          </p:nvPr>
        </p:nvSpPr>
        <p:spPr>
          <a:xfrm>
            <a:off x="0" y="0"/>
            <a:ext cx="9144000" cy="1142984"/>
          </a:xfrm>
          <a:prstGeom prst="rect">
            <a:avLst/>
          </a:prstGeom>
          <a:ln w="0">
            <a:noFill/>
          </a:ln>
        </p:spPr>
        <p:txBody>
          <a:bodyPr vert="horz" lIns="360000" tIns="180000" rIns="360000" bIns="144000" rtlCol="0" anchor="ctr">
            <a:noAutofit/>
          </a:bodyPr>
          <a:lstStyle/>
          <a:p>
            <a:r>
              <a:rPr lang="nl-NL"/>
              <a:t>Klik om de stijl te bewerken</a:t>
            </a:r>
            <a:endParaRPr lang="nl-BE" dirty="0"/>
          </a:p>
        </p:txBody>
      </p:sp>
      <p:sp>
        <p:nvSpPr>
          <p:cNvPr id="3" name="Text Placeholder 2"/>
          <p:cNvSpPr>
            <a:spLocks noGrp="1"/>
          </p:cNvSpPr>
          <p:nvPr>
            <p:ph type="body" idx="1"/>
          </p:nvPr>
        </p:nvSpPr>
        <p:spPr>
          <a:xfrm>
            <a:off x="0" y="1152000"/>
            <a:ext cx="9144000" cy="4428000"/>
          </a:xfrm>
          <a:prstGeom prst="rect">
            <a:avLst/>
          </a:prstGeom>
        </p:spPr>
        <p:txBody>
          <a:bodyPr vert="horz" lIns="432000" tIns="252000" rIns="43200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0" name="Date Placeholder 3"/>
          <p:cNvSpPr>
            <a:spLocks noGrp="1"/>
          </p:cNvSpPr>
          <p:nvPr>
            <p:ph type="dt" sz="half" idx="2"/>
          </p:nvPr>
        </p:nvSpPr>
        <p:spPr>
          <a:xfrm>
            <a:off x="755576" y="6570000"/>
            <a:ext cx="990706" cy="200055"/>
          </a:xfrm>
          <a:prstGeom prst="rect">
            <a:avLst/>
          </a:prstGeom>
          <a:solidFill>
            <a:srgbClr val="EC4B2F"/>
          </a:solidFill>
        </p:spPr>
        <p:txBody>
          <a:bodyPr wrap="none" lIns="108000" tIns="0" rIns="0" bIns="0" anchor="b" anchorCtr="0">
            <a:spAutoFit/>
          </a:bodyPr>
          <a:lstStyle>
            <a:lvl1pPr algn="r">
              <a:defRPr sz="1300">
                <a:solidFill>
                  <a:schemeClr val="bg1"/>
                </a:solidFill>
                <a:latin typeface="Trebuchet MS" pitchFamily="34" charset="0"/>
              </a:defRPr>
            </a:lvl1pPr>
          </a:lstStyle>
          <a:p>
            <a:pPr algn="l"/>
            <a:endParaRPr lang="nl-BE" dirty="0"/>
          </a:p>
        </p:txBody>
      </p:sp>
      <p:pic>
        <p:nvPicPr>
          <p:cNvPr id="9" name="Picture 8" descr="tm_rgb.jpg"/>
          <p:cNvPicPr>
            <a:picLocks noChangeAspect="1"/>
          </p:cNvPicPr>
          <p:nvPr/>
        </p:nvPicPr>
        <p:blipFill>
          <a:blip r:embed="rId10" cstate="print"/>
          <a:stretch>
            <a:fillRect/>
          </a:stretch>
        </p:blipFill>
        <p:spPr>
          <a:xfrm>
            <a:off x="7236296" y="5976000"/>
            <a:ext cx="1652016" cy="862584"/>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50" r:id="rId2"/>
    <p:sldLayoutId id="2147483678" r:id="rId3"/>
    <p:sldLayoutId id="2147483653" r:id="rId4"/>
    <p:sldLayoutId id="2147483679" r:id="rId5"/>
    <p:sldLayoutId id="2147483688" r:id="rId6"/>
    <p:sldLayoutId id="2147483687" r:id="rId7"/>
    <p:sldLayoutId id="2147483689" r:id="rId8"/>
  </p:sldLayoutIdLst>
  <p:hf hdr="0" ftr="0" dt="0"/>
  <p:txStyles>
    <p:titleStyle>
      <a:lvl1pPr algn="l" defTabSz="914400" rtl="0" eaLnBrk="1" latinLnBrk="0" hangingPunct="1">
        <a:lnSpc>
          <a:spcPct val="80000"/>
        </a:lnSpc>
        <a:spcBef>
          <a:spcPct val="0"/>
        </a:spcBef>
        <a:buNone/>
        <a:defRPr sz="3600" b="1" kern="1200" cap="all" baseline="0">
          <a:solidFill>
            <a:srgbClr val="EC4B2F"/>
          </a:solidFill>
          <a:latin typeface="Trebuchet MS" pitchFamily="34" charset="0"/>
          <a:ea typeface="+mj-ea"/>
          <a:cs typeface="+mj-cs"/>
        </a:defRPr>
      </a:lvl1pPr>
    </p:titleStyle>
    <p:bodyStyle>
      <a:lvl1pPr marL="355600" indent="-355600" algn="l" defTabSz="914400" rtl="0" eaLnBrk="1" latinLnBrk="0" hangingPunct="1">
        <a:lnSpc>
          <a:spcPct val="90000"/>
        </a:lnSpc>
        <a:spcBef>
          <a:spcPts val="400"/>
        </a:spcBef>
        <a:spcAft>
          <a:spcPts val="400"/>
        </a:spcAft>
        <a:buClrTx/>
        <a:buSzPct val="90000"/>
        <a:buFont typeface="Verdana" pitchFamily="34" charset="0"/>
        <a:buChar char="•"/>
        <a:defRPr sz="3000" kern="1200">
          <a:solidFill>
            <a:srgbClr val="000000"/>
          </a:solidFill>
          <a:latin typeface="Trebuchet MS" pitchFamily="34" charset="0"/>
          <a:ea typeface="+mn-ea"/>
          <a:cs typeface="+mn-cs"/>
        </a:defRPr>
      </a:lvl1pPr>
      <a:lvl2pPr marL="723900" indent="-368300" algn="l" defTabSz="914400" rtl="0" eaLnBrk="1" latinLnBrk="0" hangingPunct="1">
        <a:lnSpc>
          <a:spcPct val="90000"/>
        </a:lnSpc>
        <a:spcBef>
          <a:spcPts val="400"/>
        </a:spcBef>
        <a:spcAft>
          <a:spcPts val="400"/>
        </a:spcAft>
        <a:buClrTx/>
        <a:buFont typeface="Arial" pitchFamily="34" charset="0"/>
        <a:buChar char="−"/>
        <a:defRPr sz="2700" kern="1200">
          <a:solidFill>
            <a:srgbClr val="000000"/>
          </a:solidFill>
          <a:latin typeface="Trebuchet MS" pitchFamily="34" charset="0"/>
          <a:ea typeface="+mn-ea"/>
          <a:cs typeface="+mn-cs"/>
        </a:defRPr>
      </a:lvl2pPr>
      <a:lvl3pPr marL="982663" indent="-258763" algn="l" defTabSz="914400" rtl="0" eaLnBrk="1" latinLnBrk="0" hangingPunct="1">
        <a:lnSpc>
          <a:spcPct val="90000"/>
        </a:lnSpc>
        <a:spcBef>
          <a:spcPts val="400"/>
        </a:spcBef>
        <a:spcAft>
          <a:spcPts val="400"/>
        </a:spcAft>
        <a:buClrTx/>
        <a:buFont typeface="Arial" pitchFamily="34" charset="0"/>
        <a:buChar char="•"/>
        <a:defRPr sz="2400" kern="1200">
          <a:solidFill>
            <a:srgbClr val="000000"/>
          </a:solidFill>
          <a:latin typeface="Trebuchet MS" pitchFamily="34" charset="0"/>
          <a:ea typeface="+mn-ea"/>
          <a:cs typeface="+mn-cs"/>
        </a:defRPr>
      </a:lvl3pPr>
      <a:lvl4pPr marL="1255713" indent="-273050" algn="l" defTabSz="914400" rtl="0" eaLnBrk="1" latinLnBrk="0" hangingPunct="1">
        <a:lnSpc>
          <a:spcPct val="90000"/>
        </a:lnSpc>
        <a:spcBef>
          <a:spcPts val="400"/>
        </a:spcBef>
        <a:spcAft>
          <a:spcPts val="400"/>
        </a:spcAft>
        <a:buClrTx/>
        <a:buFont typeface="Arial" pitchFamily="34" charset="0"/>
        <a:buChar char="»"/>
        <a:defRPr sz="2100" kern="1200">
          <a:solidFill>
            <a:srgbClr val="000000"/>
          </a:solidFill>
          <a:latin typeface="Trebuchet MS" pitchFamily="34" charset="0"/>
          <a:ea typeface="+mn-ea"/>
          <a:cs typeface="+mn-cs"/>
        </a:defRPr>
      </a:lvl4pPr>
      <a:lvl5pPr marL="1609725" indent="-258763" algn="l" defTabSz="914400" rtl="0" eaLnBrk="1" latinLnBrk="0" hangingPunct="1">
        <a:lnSpc>
          <a:spcPct val="90000"/>
        </a:lnSpc>
        <a:spcBef>
          <a:spcPts val="400"/>
        </a:spcBef>
        <a:spcAft>
          <a:spcPts val="400"/>
        </a:spcAft>
        <a:buClr>
          <a:schemeClr val="tx1"/>
        </a:buClr>
        <a:buFont typeface="Arial" pitchFamily="34" charset="0"/>
        <a:buNone/>
        <a:defRPr sz="2000" kern="1200">
          <a:solidFill>
            <a:schemeClr val="accent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hyperlink" Target="https://www.ted.com/talks/takaharu_tezuka_the_best_kindergarten_you_ve_ever_seen?language=nl" TargetMode="Externa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hyperlink" Target="https://www.hln.be/nieuws/binnenland/onderwijs/middelbare-scholen-weten-zich-geen-raad-met-sociale-media~aa9f08b4/" TargetMode="Externa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youtube.com/watch?v=lpet4TJi41A." TargetMode="Externa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hyperlink" Target="https://www.klasse.be/121539/leereffecten-van-games-overroepen/" TargetMode="External"/><Relationship Id="rId2" Type="http://schemas.openxmlformats.org/officeDocument/2006/relationships/hyperlink" Target="https://vimeo.com/15982453" TargetMode="External"/><Relationship Id="rId1" Type="http://schemas.openxmlformats.org/officeDocument/2006/relationships/slideLayout" Target="../slideLayouts/slideLayout8.xml"/><Relationship Id="rId5" Type="http://schemas.openxmlformats.org/officeDocument/2006/relationships/hyperlink" Target="https://www.vlajo.org/programmas/vlajochallenge/online-educatief-spel" TargetMode="External"/><Relationship Id="rId4" Type="http://schemas.openxmlformats.org/officeDocument/2006/relationships/hyperlink" Target="https://www.ted.com/talks/jane_mcgonigal_gaming_can_make_a_better_world"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klasse.be/38707/mediawijs-het-nieuwe-lezen-en-schrijven/" TargetMode="External"/><Relationship Id="rId2" Type="http://schemas.openxmlformats.org/officeDocument/2006/relationships/hyperlink" Target="https://gamesindeklas.mediawijs.be/" TargetMode="External"/><Relationship Id="rId1" Type="http://schemas.openxmlformats.org/officeDocument/2006/relationships/slideLayout" Target="../slideLayouts/slideLayout8.xml"/><Relationship Id="rId5" Type="http://schemas.openxmlformats.org/officeDocument/2006/relationships/hyperlink" Target="https://www.klasse.be/165006/resultaten-ict-onderzoek-mictivo/" TargetMode="External"/><Relationship Id="rId4" Type="http://schemas.openxmlformats.org/officeDocument/2006/relationships/hyperlink" Target="https://www.klasse.be/121539/leereffecten-van-games-overroepen/"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7504" y="1556792"/>
            <a:ext cx="9144000" cy="2736104"/>
          </a:xfrm>
        </p:spPr>
        <p:txBody>
          <a:bodyPr/>
          <a:lstStyle/>
          <a:p>
            <a:r>
              <a:rPr lang="en-US" i="1" dirty="0"/>
              <a:t>H6: </a:t>
            </a:r>
            <a:r>
              <a:rPr lang="en-US" i="1" dirty="0" err="1"/>
              <a:t>participatie</a:t>
            </a:r>
            <a:endParaRPr lang="en-US" i="1" dirty="0"/>
          </a:p>
        </p:txBody>
      </p:sp>
      <p:sp>
        <p:nvSpPr>
          <p:cNvPr id="5" name="Slide Number Placeholder 4"/>
          <p:cNvSpPr>
            <a:spLocks noGrp="1"/>
          </p:cNvSpPr>
          <p:nvPr>
            <p:ph type="sldNum" sz="quarter" idx="11"/>
          </p:nvPr>
        </p:nvSpPr>
        <p:spPr/>
        <p:txBody>
          <a:bodyPr/>
          <a:lstStyle/>
          <a:p>
            <a:fld id="{3B80295F-48CD-49FC-897A-CCEC919B8070}" type="slidenum">
              <a:rPr lang="nl-BE" smtClean="0"/>
              <a:pPr/>
              <a:t>1</a:t>
            </a:fld>
            <a:endParaRPr lang="nl-B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el 1"/>
          <p:cNvSpPr>
            <a:spLocks noGrp="1"/>
          </p:cNvSpPr>
          <p:nvPr>
            <p:ph type="title"/>
          </p:nvPr>
        </p:nvSpPr>
        <p:spPr/>
        <p:txBody>
          <a:bodyPr/>
          <a:lstStyle/>
          <a:p>
            <a:pPr eaLnBrk="1" hangingPunct="1"/>
            <a:r>
              <a:rPr lang="nl-BE" altLang="nl-BE"/>
              <a:t>De participatieve organen</a:t>
            </a:r>
          </a:p>
        </p:txBody>
      </p:sp>
      <p:sp>
        <p:nvSpPr>
          <p:cNvPr id="3" name="Tijdelijke aanduiding voor inhoud 2"/>
          <p:cNvSpPr>
            <a:spLocks noGrp="1"/>
          </p:cNvSpPr>
          <p:nvPr>
            <p:ph idx="1"/>
          </p:nvPr>
        </p:nvSpPr>
        <p:spPr/>
        <p:txBody>
          <a:bodyPr/>
          <a:lstStyle/>
          <a:p>
            <a:pPr marL="0" indent="0" eaLnBrk="1" hangingPunct="1">
              <a:buFont typeface="Arial" panose="020B0604020202020204" pitchFamily="34" charset="0"/>
              <a:buNone/>
              <a:defRPr/>
            </a:pPr>
            <a:r>
              <a:rPr lang="nl-BE" dirty="0"/>
              <a:t>4. De schoolraad (gesubsidieerd onderwijs)</a:t>
            </a:r>
          </a:p>
          <a:p>
            <a:pPr eaLnBrk="1" hangingPunct="1">
              <a:defRPr/>
            </a:pPr>
            <a:r>
              <a:rPr lang="nl-BE" dirty="0"/>
              <a:t>Leden: ouders, personeel, </a:t>
            </a:r>
            <a:r>
              <a:rPr lang="nl-BE" dirty="0" err="1"/>
              <a:t>lln</a:t>
            </a:r>
            <a:r>
              <a:rPr lang="nl-BE" dirty="0"/>
              <a:t>, lokale gemeenschap (elk evenveel)</a:t>
            </a:r>
          </a:p>
          <a:p>
            <a:pPr eaLnBrk="1" hangingPunct="1">
              <a:defRPr/>
            </a:pPr>
            <a:r>
              <a:rPr lang="nl-BE" dirty="0"/>
              <a:t>Directie: raadgevend</a:t>
            </a:r>
          </a:p>
          <a:p>
            <a:pPr eaLnBrk="1" hangingPunct="1">
              <a:defRPr/>
            </a:pPr>
            <a:r>
              <a:rPr lang="nl-BE" dirty="0"/>
              <a:t>IM/schoolbestuur: uitgenodigd</a:t>
            </a:r>
          </a:p>
          <a:p>
            <a:pPr eaLnBrk="1" hangingPunct="1">
              <a:defRPr/>
            </a:pPr>
            <a:r>
              <a:rPr lang="nl-BE" dirty="0"/>
              <a:t>Mandaat: 4 jaar of einde bepaald door huishoudelijk reglement</a:t>
            </a:r>
          </a:p>
        </p:txBody>
      </p:sp>
      <p:sp>
        <p:nvSpPr>
          <p:cNvPr id="4" name="Tijdelijke aanduiding voor dianummer 3"/>
          <p:cNvSpPr>
            <a:spLocks noGrp="1"/>
          </p:cNvSpPr>
          <p:nvPr>
            <p:ph type="sldNum" sz="quarter" idx="4294967295"/>
          </p:nvPr>
        </p:nvSpPr>
        <p:spPr>
          <a:xfrm>
            <a:off x="6553200" y="6356350"/>
            <a:ext cx="2133600" cy="365125"/>
          </a:xfrm>
          <a:prstGeom prst="rect">
            <a:avLst/>
          </a:prstGeom>
        </p:spPr>
        <p:txBody>
          <a:bodyPr/>
          <a:lstStyle/>
          <a:p>
            <a:pPr>
              <a:defRPr/>
            </a:pPr>
            <a:fld id="{966231F1-C232-46F6-A1AA-85E65122D859}" type="slidenum">
              <a:rPr lang="nl-BE" smtClean="0"/>
              <a:pPr>
                <a:defRPr/>
              </a:pPr>
              <a:t>10</a:t>
            </a:fld>
            <a:endParaRPr lang="nl-BE"/>
          </a:p>
        </p:txBody>
      </p:sp>
    </p:spTree>
    <p:extLst>
      <p:ext uri="{BB962C8B-B14F-4D97-AF65-F5344CB8AC3E}">
        <p14:creationId xmlns:p14="http://schemas.microsoft.com/office/powerpoint/2010/main" val="966232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el 1"/>
          <p:cNvSpPr>
            <a:spLocks noGrp="1"/>
          </p:cNvSpPr>
          <p:nvPr>
            <p:ph type="title"/>
          </p:nvPr>
        </p:nvSpPr>
        <p:spPr/>
        <p:txBody>
          <a:bodyPr/>
          <a:lstStyle/>
          <a:p>
            <a:pPr eaLnBrk="1" hangingPunct="1"/>
            <a:r>
              <a:rPr lang="nl-BE" altLang="nl-BE"/>
              <a:t>De participatieve organen</a:t>
            </a:r>
          </a:p>
        </p:txBody>
      </p:sp>
      <p:sp>
        <p:nvSpPr>
          <p:cNvPr id="3" name="Tijdelijke aanduiding voor inhoud 2"/>
          <p:cNvSpPr>
            <a:spLocks noGrp="1"/>
          </p:cNvSpPr>
          <p:nvPr>
            <p:ph idx="1"/>
          </p:nvPr>
        </p:nvSpPr>
        <p:spPr/>
        <p:txBody>
          <a:bodyPr>
            <a:normAutofit/>
          </a:bodyPr>
          <a:lstStyle/>
          <a:p>
            <a:pPr marL="0" indent="0" eaLnBrk="1" hangingPunct="1">
              <a:buFont typeface="Arial" panose="020B0604020202020204" pitchFamily="34" charset="0"/>
              <a:buNone/>
              <a:defRPr/>
            </a:pPr>
            <a:r>
              <a:rPr lang="nl-BE" dirty="0"/>
              <a:t>4. De schoolraad (gesubsidieerd onderwijs)</a:t>
            </a:r>
          </a:p>
          <a:p>
            <a:pPr marL="0" indent="0" eaLnBrk="1" hangingPunct="1">
              <a:buFont typeface="Arial" panose="020B0604020202020204" pitchFamily="34" charset="0"/>
              <a:buNone/>
              <a:defRPr/>
            </a:pPr>
            <a:r>
              <a:rPr lang="nl-BE" dirty="0"/>
              <a:t>Bevoegdheden</a:t>
            </a:r>
          </a:p>
          <a:p>
            <a:pPr lvl="1" eaLnBrk="1" hangingPunct="1">
              <a:defRPr/>
            </a:pPr>
            <a:r>
              <a:rPr lang="nl-BE" dirty="0"/>
              <a:t>Adviesbevoegdheid: facultatief en verplicht </a:t>
            </a:r>
            <a:r>
              <a:rPr lang="nl-BE" sz="2000" dirty="0"/>
              <a:t>(aanpassingsdecreet 2014: verplichte adviezen = overlegbevoegdheid)</a:t>
            </a:r>
          </a:p>
          <a:p>
            <a:pPr lvl="1" eaLnBrk="1" hangingPunct="1">
              <a:defRPr/>
            </a:pPr>
            <a:r>
              <a:rPr lang="nl-BE" dirty="0"/>
              <a:t>Overlegbevoegdheid</a:t>
            </a:r>
          </a:p>
          <a:p>
            <a:pPr lvl="1" eaLnBrk="1" hangingPunct="1">
              <a:defRPr/>
            </a:pPr>
            <a:r>
              <a:rPr lang="nl-BE" dirty="0"/>
              <a:t>Informatierecht, informatieplicht en communicatie tussen schoolbestuur en schoolraad</a:t>
            </a:r>
          </a:p>
          <a:p>
            <a:pPr eaLnBrk="1" hangingPunct="1">
              <a:defRPr/>
            </a:pPr>
            <a:endParaRPr lang="nl-BE" dirty="0"/>
          </a:p>
        </p:txBody>
      </p:sp>
    </p:spTree>
    <p:extLst>
      <p:ext uri="{BB962C8B-B14F-4D97-AF65-F5344CB8AC3E}">
        <p14:creationId xmlns:p14="http://schemas.microsoft.com/office/powerpoint/2010/main" val="1324750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el 1"/>
          <p:cNvSpPr>
            <a:spLocks noGrp="1"/>
          </p:cNvSpPr>
          <p:nvPr>
            <p:ph type="title"/>
          </p:nvPr>
        </p:nvSpPr>
        <p:spPr/>
        <p:txBody>
          <a:bodyPr/>
          <a:lstStyle/>
          <a:p>
            <a:pPr eaLnBrk="1" hangingPunct="1"/>
            <a:r>
              <a:rPr lang="nl-BE" altLang="nl-BE"/>
              <a:t>De participatieve organen</a:t>
            </a:r>
          </a:p>
        </p:txBody>
      </p:sp>
      <p:sp>
        <p:nvSpPr>
          <p:cNvPr id="3" name="Tijdelijke aanduiding voor inhoud 2"/>
          <p:cNvSpPr>
            <a:spLocks noGrp="1"/>
          </p:cNvSpPr>
          <p:nvPr>
            <p:ph idx="1"/>
          </p:nvPr>
        </p:nvSpPr>
        <p:spPr/>
        <p:txBody>
          <a:bodyPr>
            <a:normAutofit fontScale="92500" lnSpcReduction="20000"/>
          </a:bodyPr>
          <a:lstStyle/>
          <a:p>
            <a:pPr marL="0" indent="0" eaLnBrk="1" hangingPunct="1">
              <a:buFont typeface="Arial" panose="020B0604020202020204" pitchFamily="34" charset="0"/>
              <a:buNone/>
              <a:defRPr/>
            </a:pPr>
            <a:r>
              <a:rPr lang="nl-BE" dirty="0"/>
              <a:t>4. De schoolraad (GO!)</a:t>
            </a:r>
          </a:p>
          <a:p>
            <a:pPr eaLnBrk="1" hangingPunct="1">
              <a:defRPr/>
            </a:pPr>
            <a:r>
              <a:rPr lang="nl-BE" sz="2400" dirty="0"/>
              <a:t>Bijzonder decreet betreffende GO!</a:t>
            </a:r>
          </a:p>
          <a:p>
            <a:pPr eaLnBrk="1" hangingPunct="1">
              <a:defRPr/>
            </a:pPr>
            <a:r>
              <a:rPr lang="nl-BE" sz="2400" dirty="0"/>
              <a:t>Elke school GO! wordt bestuurd door directie en adviserende schoolraad</a:t>
            </a:r>
          </a:p>
          <a:p>
            <a:pPr eaLnBrk="1" hangingPunct="1">
              <a:defRPr/>
            </a:pPr>
            <a:r>
              <a:rPr lang="nl-BE" sz="2400" dirty="0"/>
              <a:t>Samenstelling: 8 stemgerechtigde leden en directeur met raadgevende stem</a:t>
            </a:r>
          </a:p>
          <a:p>
            <a:pPr lvl="1" eaLnBrk="1" hangingPunct="1">
              <a:defRPr/>
            </a:pPr>
            <a:r>
              <a:rPr lang="nl-BE" sz="2000" dirty="0"/>
              <a:t>3 rechtstreeks verkozen door en uit ouders</a:t>
            </a:r>
          </a:p>
          <a:p>
            <a:pPr lvl="1" eaLnBrk="1" hangingPunct="1">
              <a:defRPr/>
            </a:pPr>
            <a:r>
              <a:rPr lang="nl-BE" sz="2000" dirty="0"/>
              <a:t>3 rechtstreeks verkozen door en uit personeel</a:t>
            </a:r>
          </a:p>
          <a:p>
            <a:pPr lvl="1" eaLnBrk="1" hangingPunct="1">
              <a:defRPr/>
            </a:pPr>
            <a:r>
              <a:rPr lang="nl-BE" sz="2000" dirty="0"/>
              <a:t>2 gecoöpteerd uit lokale sociale, economische en culturele milieus</a:t>
            </a:r>
          </a:p>
          <a:p>
            <a:pPr lvl="1" eaLnBrk="1" hangingPunct="1">
              <a:defRPr/>
            </a:pPr>
            <a:r>
              <a:rPr lang="nl-BE" sz="2000" dirty="0"/>
              <a:t>2015: leerlingen</a:t>
            </a:r>
          </a:p>
          <a:p>
            <a:pPr eaLnBrk="1" hangingPunct="1">
              <a:defRPr/>
            </a:pPr>
            <a:r>
              <a:rPr lang="nl-BE" sz="2400" dirty="0"/>
              <a:t>Onverenigbaarheden</a:t>
            </a:r>
          </a:p>
        </p:txBody>
      </p:sp>
      <p:sp>
        <p:nvSpPr>
          <p:cNvPr id="4" name="Tijdelijke aanduiding voor dianummer 3"/>
          <p:cNvSpPr>
            <a:spLocks noGrp="1"/>
          </p:cNvSpPr>
          <p:nvPr>
            <p:ph type="sldNum" sz="quarter" idx="4294967295"/>
          </p:nvPr>
        </p:nvSpPr>
        <p:spPr>
          <a:xfrm>
            <a:off x="6553200" y="6356350"/>
            <a:ext cx="2133600" cy="365125"/>
          </a:xfrm>
          <a:prstGeom prst="rect">
            <a:avLst/>
          </a:prstGeom>
        </p:spPr>
        <p:txBody>
          <a:bodyPr/>
          <a:lstStyle/>
          <a:p>
            <a:pPr>
              <a:defRPr/>
            </a:pPr>
            <a:fld id="{61D737C7-8EC8-4BB3-B80C-1C77D91A2D0D}" type="slidenum">
              <a:rPr lang="nl-BE" smtClean="0"/>
              <a:pPr>
                <a:defRPr/>
              </a:pPr>
              <a:t>12</a:t>
            </a:fld>
            <a:endParaRPr lang="nl-BE"/>
          </a:p>
        </p:txBody>
      </p:sp>
    </p:spTree>
    <p:extLst>
      <p:ext uri="{BB962C8B-B14F-4D97-AF65-F5344CB8AC3E}">
        <p14:creationId xmlns:p14="http://schemas.microsoft.com/office/powerpoint/2010/main" val="2868045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el 1"/>
          <p:cNvSpPr>
            <a:spLocks noGrp="1"/>
          </p:cNvSpPr>
          <p:nvPr>
            <p:ph type="title"/>
          </p:nvPr>
        </p:nvSpPr>
        <p:spPr/>
        <p:txBody>
          <a:bodyPr/>
          <a:lstStyle/>
          <a:p>
            <a:pPr eaLnBrk="1" hangingPunct="1"/>
            <a:r>
              <a:rPr lang="nl-BE" altLang="nl-BE" dirty="0"/>
              <a:t>Nieuwe media in het onderwijs </a:t>
            </a:r>
          </a:p>
        </p:txBody>
      </p:sp>
      <p:pic>
        <p:nvPicPr>
          <p:cNvPr id="21507" name="Tijdelijke aanduiding voor inhoud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684213" y="1490663"/>
            <a:ext cx="8208962" cy="4186237"/>
          </a:xfrm>
        </p:spPr>
      </p:pic>
      <p:sp>
        <p:nvSpPr>
          <p:cNvPr id="21508" name="Tekstvak 4"/>
          <p:cNvSpPr txBox="1">
            <a:spLocks noChangeArrowheads="1"/>
          </p:cNvSpPr>
          <p:nvPr/>
        </p:nvSpPr>
        <p:spPr bwMode="auto">
          <a:xfrm>
            <a:off x="6584950" y="5805488"/>
            <a:ext cx="23050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nl-BE" altLang="nl-BE" sz="1400"/>
              <a:t>Veen &amp; Jacobs, 2005</a:t>
            </a:r>
          </a:p>
        </p:txBody>
      </p:sp>
      <p:sp>
        <p:nvSpPr>
          <p:cNvPr id="2" name="Tijdelijke aanduiding voor dianummer 1"/>
          <p:cNvSpPr>
            <a:spLocks noGrp="1"/>
          </p:cNvSpPr>
          <p:nvPr>
            <p:ph type="sldNum" sz="quarter" idx="4294967295"/>
          </p:nvPr>
        </p:nvSpPr>
        <p:spPr>
          <a:xfrm>
            <a:off x="6553200" y="6356350"/>
            <a:ext cx="2133600" cy="365125"/>
          </a:xfrm>
          <a:prstGeom prst="rect">
            <a:avLst/>
          </a:prstGeom>
        </p:spPr>
        <p:txBody>
          <a:bodyPr/>
          <a:lstStyle/>
          <a:p>
            <a:pPr>
              <a:defRPr/>
            </a:pPr>
            <a:fld id="{9ABD1959-5E6B-4896-B5DB-F26F7520C4F8}" type="slidenum">
              <a:rPr lang="nl-BE" smtClean="0"/>
              <a:pPr>
                <a:defRPr/>
              </a:pPr>
              <a:t>13</a:t>
            </a:fld>
            <a:endParaRPr lang="nl-BE"/>
          </a:p>
        </p:txBody>
      </p:sp>
    </p:spTree>
    <p:extLst>
      <p:ext uri="{BB962C8B-B14F-4D97-AF65-F5344CB8AC3E}">
        <p14:creationId xmlns:p14="http://schemas.microsoft.com/office/powerpoint/2010/main" val="3952938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el 1"/>
          <p:cNvSpPr>
            <a:spLocks noGrp="1"/>
          </p:cNvSpPr>
          <p:nvPr>
            <p:ph type="title"/>
          </p:nvPr>
        </p:nvSpPr>
        <p:spPr/>
        <p:txBody>
          <a:bodyPr/>
          <a:lstStyle/>
          <a:p>
            <a:pPr eaLnBrk="1" hangingPunct="1"/>
            <a:r>
              <a:rPr lang="nl-BE" altLang="nl-BE"/>
              <a:t>Onderwijs = verandering</a:t>
            </a:r>
          </a:p>
        </p:txBody>
      </p:sp>
      <p:sp>
        <p:nvSpPr>
          <p:cNvPr id="22531" name="Tijdelijke aanduiding voor inhoud 2"/>
          <p:cNvSpPr>
            <a:spLocks noGrp="1"/>
          </p:cNvSpPr>
          <p:nvPr>
            <p:ph idx="1"/>
          </p:nvPr>
        </p:nvSpPr>
        <p:spPr/>
        <p:txBody>
          <a:bodyPr>
            <a:normAutofit fontScale="92500" lnSpcReduction="20000"/>
          </a:bodyPr>
          <a:lstStyle/>
          <a:p>
            <a:pPr eaLnBrk="1" hangingPunct="1"/>
            <a:r>
              <a:rPr lang="nl-BE" altLang="nl-BE" dirty="0"/>
              <a:t>Schoolgebeuren sluit niet meer aan op leefwereld/realiteit </a:t>
            </a:r>
          </a:p>
          <a:p>
            <a:pPr eaLnBrk="1" hangingPunct="1"/>
            <a:r>
              <a:rPr lang="nl-BE" altLang="nl-BE" dirty="0" err="1"/>
              <a:t>Lkrn</a:t>
            </a:r>
            <a:r>
              <a:rPr lang="nl-BE" altLang="nl-BE" dirty="0"/>
              <a:t> moeten zich continu aanpassen om inhouden, vaardigheden en attitudes aan te leren </a:t>
            </a:r>
          </a:p>
          <a:p>
            <a:pPr eaLnBrk="1" hangingPunct="1"/>
            <a:r>
              <a:rPr lang="nl-BE" altLang="nl-BE" dirty="0"/>
              <a:t>Veranderingen in wijze van lesgeven =&gt; verandering van aanpak, infrastructuur </a:t>
            </a:r>
          </a:p>
          <a:p>
            <a:r>
              <a:rPr lang="nl-BE" altLang="nl-BE" dirty="0"/>
              <a:t>Inspiratie uit Japan: </a:t>
            </a:r>
            <a:r>
              <a:rPr lang="nl-BE" dirty="0">
                <a:hlinkClick r:id="rId2"/>
              </a:rPr>
              <a:t>https://www.ted.com/talks/takaharu_tezuka_the_best_kindergarten_you_ve_ever_seen?language=nl</a:t>
            </a:r>
            <a:endParaRPr lang="nl-BE" dirty="0"/>
          </a:p>
          <a:p>
            <a:endParaRPr lang="nl-BE" altLang="nl-BE" dirty="0"/>
          </a:p>
        </p:txBody>
      </p:sp>
      <p:sp>
        <p:nvSpPr>
          <p:cNvPr id="2" name="Tijdelijke aanduiding voor dianummer 1"/>
          <p:cNvSpPr>
            <a:spLocks noGrp="1"/>
          </p:cNvSpPr>
          <p:nvPr>
            <p:ph type="sldNum" sz="quarter" idx="4294967295"/>
          </p:nvPr>
        </p:nvSpPr>
        <p:spPr>
          <a:xfrm>
            <a:off x="6553200" y="6356350"/>
            <a:ext cx="2133600" cy="365125"/>
          </a:xfrm>
          <a:prstGeom prst="rect">
            <a:avLst/>
          </a:prstGeom>
        </p:spPr>
        <p:txBody>
          <a:bodyPr/>
          <a:lstStyle/>
          <a:p>
            <a:pPr>
              <a:defRPr/>
            </a:pPr>
            <a:fld id="{0198F3C3-DF13-47B5-AF0B-497472BDBD71}" type="slidenum">
              <a:rPr lang="nl-BE" smtClean="0"/>
              <a:pPr>
                <a:defRPr/>
              </a:pPr>
              <a:t>14</a:t>
            </a:fld>
            <a:endParaRPr lang="nl-BE"/>
          </a:p>
        </p:txBody>
      </p:sp>
    </p:spTree>
    <p:extLst>
      <p:ext uri="{BB962C8B-B14F-4D97-AF65-F5344CB8AC3E}">
        <p14:creationId xmlns:p14="http://schemas.microsoft.com/office/powerpoint/2010/main" val="3974533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fontScale="90000"/>
          </a:bodyPr>
          <a:lstStyle/>
          <a:p>
            <a:pPr eaLnBrk="1" fontAlgn="auto" hangingPunct="1">
              <a:spcAft>
                <a:spcPts val="0"/>
              </a:spcAft>
              <a:defRPr/>
            </a:pPr>
            <a:r>
              <a:rPr lang="nl-BE" dirty="0"/>
              <a:t>Opdracht: Nieuwe media vanuit participatie </a:t>
            </a:r>
          </a:p>
        </p:txBody>
      </p:sp>
      <p:sp>
        <p:nvSpPr>
          <p:cNvPr id="3" name="Tijdelijke aanduiding voor inhoud 2"/>
          <p:cNvSpPr>
            <a:spLocks noGrp="1"/>
          </p:cNvSpPr>
          <p:nvPr>
            <p:ph idx="1"/>
          </p:nvPr>
        </p:nvSpPr>
        <p:spPr>
          <a:xfrm>
            <a:off x="457200" y="1417639"/>
            <a:ext cx="8229600" cy="4603650"/>
          </a:xfrm>
        </p:spPr>
        <p:txBody>
          <a:bodyPr rtlCol="0">
            <a:normAutofit fontScale="92500" lnSpcReduction="20000"/>
          </a:bodyPr>
          <a:lstStyle/>
          <a:p>
            <a:pPr marL="0" indent="0" eaLnBrk="1" fontAlgn="auto" hangingPunct="1">
              <a:spcAft>
                <a:spcPts val="0"/>
              </a:spcAft>
              <a:buFont typeface="Arial" panose="020B0604020202020204" pitchFamily="34" charset="0"/>
              <a:buNone/>
              <a:defRPr/>
            </a:pPr>
            <a:r>
              <a:rPr lang="nl-BE" sz="1800" i="1" dirty="0"/>
              <a:t>Situatieschets: </a:t>
            </a:r>
          </a:p>
          <a:p>
            <a:pPr marL="0" indent="0" eaLnBrk="1" fontAlgn="auto" hangingPunct="1">
              <a:spcAft>
                <a:spcPts val="0"/>
              </a:spcAft>
              <a:buFont typeface="Arial" panose="020B0604020202020204" pitchFamily="34" charset="0"/>
              <a:buNone/>
              <a:defRPr/>
            </a:pPr>
            <a:r>
              <a:rPr lang="nl-BE" sz="1800" i="1" dirty="0"/>
              <a:t>De school voelt aan dat ze niet kan achterblijven op gebied van nieuwe media en wil het schoolwerkplan hiertoe aanpassen. Ze voelt aan dat leerlingen vaak onveilig gedrag vertonen in hun gebruik van </a:t>
            </a:r>
            <a:r>
              <a:rPr lang="nl-BE" sz="1800" i="1" dirty="0" err="1"/>
              <a:t>social</a:t>
            </a:r>
            <a:r>
              <a:rPr lang="nl-BE" sz="1800" i="1" dirty="0"/>
              <a:t> media en dat heeft een sterke invloed op hun welbevinden en dus ook (on)</a:t>
            </a:r>
            <a:r>
              <a:rPr lang="nl-BE" sz="1800" i="1" dirty="0" err="1"/>
              <a:t>rechstreeks</a:t>
            </a:r>
            <a:r>
              <a:rPr lang="nl-BE" sz="1800" i="1" dirty="0"/>
              <a:t> op hun schoolprestaties. </a:t>
            </a:r>
            <a:br>
              <a:rPr lang="nl-BE" sz="1800" i="1" dirty="0"/>
            </a:br>
            <a:r>
              <a:rPr lang="nl-BE" sz="1800" i="1" dirty="0"/>
              <a:t>Er moeten beslissingen worden genomen over hoe binnen de onderwijskundige context (infrastructuur, nascholingsbeleid, schoolreglement met deze nieuwe media aan de slag te gaan. </a:t>
            </a:r>
          </a:p>
          <a:p>
            <a:pPr marL="0" indent="0" eaLnBrk="1" fontAlgn="auto" hangingPunct="1">
              <a:spcAft>
                <a:spcPts val="0"/>
              </a:spcAft>
              <a:buFont typeface="Arial" panose="020B0604020202020204" pitchFamily="34" charset="0"/>
              <a:buNone/>
              <a:defRPr/>
            </a:pPr>
            <a:endParaRPr lang="nl-BE" sz="1800" i="1" dirty="0"/>
          </a:p>
          <a:p>
            <a:pPr eaLnBrk="1" fontAlgn="auto" hangingPunct="1">
              <a:spcAft>
                <a:spcPts val="0"/>
              </a:spcAft>
              <a:buFontTx/>
              <a:buChar char="-"/>
              <a:defRPr/>
            </a:pPr>
            <a:r>
              <a:rPr lang="nl-BE" sz="1800" i="1" dirty="0"/>
              <a:t>Welke beslissingen zou ik (vanuit mijn onderwijsvisie) willen zien plaatsvinden in de school?</a:t>
            </a:r>
          </a:p>
          <a:p>
            <a:pPr eaLnBrk="1" fontAlgn="auto" hangingPunct="1">
              <a:spcAft>
                <a:spcPts val="0"/>
              </a:spcAft>
              <a:buFontTx/>
              <a:buChar char="-"/>
              <a:defRPr/>
            </a:pPr>
            <a:r>
              <a:rPr lang="nl-BE" sz="1800" i="1" dirty="0"/>
              <a:t>Welke bevoegdheid heb ik vanuit mijn participatieve rol bij het nemen van deze beslissing? (als </a:t>
            </a:r>
            <a:r>
              <a:rPr lang="nl-BE" sz="1800" i="1" dirty="0" err="1"/>
              <a:t>ll</a:t>
            </a:r>
            <a:r>
              <a:rPr lang="nl-BE" sz="1800" i="1" dirty="0"/>
              <a:t>, </a:t>
            </a:r>
            <a:r>
              <a:rPr lang="nl-BE" sz="1800" i="1" dirty="0" err="1"/>
              <a:t>lkr</a:t>
            </a:r>
            <a:r>
              <a:rPr lang="nl-BE" sz="1800" i="1" dirty="0"/>
              <a:t>, ouder, directie, sociale partner)</a:t>
            </a:r>
            <a:br>
              <a:rPr lang="nl-BE" sz="1800" i="1" dirty="0"/>
            </a:br>
            <a:endParaRPr lang="nl-BE" sz="1800" i="1" dirty="0"/>
          </a:p>
          <a:p>
            <a:pPr marL="0" indent="0" eaLnBrk="1" fontAlgn="auto" hangingPunct="1">
              <a:spcAft>
                <a:spcPts val="0"/>
              </a:spcAft>
              <a:buNone/>
              <a:defRPr/>
            </a:pPr>
            <a:r>
              <a:rPr lang="nl-BE" sz="1800" i="1" dirty="0"/>
              <a:t>G/2 vertolken de verschillende participatieve organen: pedagogische, ouder-, leerlingenraad + schoolraad</a:t>
            </a:r>
          </a:p>
          <a:p>
            <a:pPr marL="0" indent="0" eaLnBrk="1" fontAlgn="auto" hangingPunct="1">
              <a:spcAft>
                <a:spcPts val="0"/>
              </a:spcAft>
              <a:buNone/>
              <a:defRPr/>
            </a:pPr>
            <a:endParaRPr lang="nl-BE" sz="1800" i="1" dirty="0"/>
          </a:p>
          <a:p>
            <a:pPr marL="0" indent="0" fontAlgn="auto">
              <a:spcAft>
                <a:spcPts val="0"/>
              </a:spcAft>
              <a:buNone/>
              <a:defRPr/>
            </a:pPr>
            <a:r>
              <a:rPr lang="nl-BE" sz="1800" i="1" dirty="0"/>
              <a:t>Ter inspiratie: </a:t>
            </a:r>
            <a:r>
              <a:rPr lang="nl-BE" sz="1600" dirty="0">
                <a:hlinkClick r:id="rId2"/>
              </a:rPr>
              <a:t>https://www.hln.be/nieuws/binnenland/onderwijs/middelbare-scholen-weten-zich-geen-raad-met-sociale-media~aa9f08b4/</a:t>
            </a:r>
            <a:endParaRPr lang="nl-BE" sz="1800" i="1" dirty="0"/>
          </a:p>
        </p:txBody>
      </p:sp>
      <p:sp>
        <p:nvSpPr>
          <p:cNvPr id="4" name="Tijdelijke aanduiding voor dianummer 3"/>
          <p:cNvSpPr>
            <a:spLocks noGrp="1"/>
          </p:cNvSpPr>
          <p:nvPr>
            <p:ph type="sldNum" sz="quarter" idx="4294967295"/>
          </p:nvPr>
        </p:nvSpPr>
        <p:spPr>
          <a:xfrm>
            <a:off x="6553200" y="6356350"/>
            <a:ext cx="2133600" cy="365125"/>
          </a:xfrm>
          <a:prstGeom prst="rect">
            <a:avLst/>
          </a:prstGeom>
        </p:spPr>
        <p:txBody>
          <a:bodyPr/>
          <a:lstStyle/>
          <a:p>
            <a:pPr>
              <a:defRPr/>
            </a:pPr>
            <a:fld id="{FEEBAA03-AA44-4DDE-BD7D-98CDE7605BB3}" type="slidenum">
              <a:rPr lang="nl-BE" smtClean="0"/>
              <a:pPr>
                <a:defRPr/>
              </a:pPr>
              <a:t>15</a:t>
            </a:fld>
            <a:endParaRPr lang="nl-BE"/>
          </a:p>
        </p:txBody>
      </p:sp>
    </p:spTree>
    <p:extLst>
      <p:ext uri="{BB962C8B-B14F-4D97-AF65-F5344CB8AC3E}">
        <p14:creationId xmlns:p14="http://schemas.microsoft.com/office/powerpoint/2010/main" val="1055349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el 1"/>
          <p:cNvSpPr>
            <a:spLocks noGrp="1"/>
          </p:cNvSpPr>
          <p:nvPr>
            <p:ph type="title"/>
          </p:nvPr>
        </p:nvSpPr>
        <p:spPr/>
        <p:txBody>
          <a:bodyPr/>
          <a:lstStyle/>
          <a:p>
            <a:pPr eaLnBrk="1" hangingPunct="1"/>
            <a:r>
              <a:rPr lang="nl-BE" altLang="nl-BE"/>
              <a:t>Serious gaming en onderwijs</a:t>
            </a:r>
          </a:p>
        </p:txBody>
      </p:sp>
      <p:sp>
        <p:nvSpPr>
          <p:cNvPr id="3" name="Tijdelijke aanduiding voor inhoud 2"/>
          <p:cNvSpPr>
            <a:spLocks noGrp="1"/>
          </p:cNvSpPr>
          <p:nvPr>
            <p:ph idx="1"/>
          </p:nvPr>
        </p:nvSpPr>
        <p:spPr>
          <a:xfrm>
            <a:off x="977900" y="1522413"/>
            <a:ext cx="10929938" cy="6124575"/>
          </a:xfrm>
        </p:spPr>
        <p:txBody>
          <a:bodyPr rtlCol="0">
            <a:normAutofit/>
          </a:bodyPr>
          <a:lstStyle/>
          <a:p>
            <a:pPr eaLnBrk="1" fontAlgn="auto" hangingPunct="1">
              <a:spcAft>
                <a:spcPts val="0"/>
              </a:spcAft>
              <a:defRPr/>
            </a:pPr>
            <a:r>
              <a:rPr lang="en-US" dirty="0">
                <a:hlinkClick r:id="rId2"/>
              </a:rPr>
              <a:t>If books came after games</a:t>
            </a:r>
            <a:endParaRPr lang="en-US" dirty="0"/>
          </a:p>
          <a:p>
            <a:pPr marL="0" indent="0" eaLnBrk="1" fontAlgn="auto" hangingPunct="1">
              <a:spcAft>
                <a:spcPts val="0"/>
              </a:spcAft>
              <a:buFont typeface="Arial" panose="020B0604020202020204" pitchFamily="34" charset="0"/>
              <a:buNone/>
              <a:defRPr/>
            </a:pPr>
            <a:endParaRPr lang="nl-BE" dirty="0"/>
          </a:p>
        </p:txBody>
      </p:sp>
      <p:pic>
        <p:nvPicPr>
          <p:cNvPr id="23556" name="Afbeelding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16238" y="2189163"/>
            <a:ext cx="4360862" cy="340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jdelijke aanduiding voor dianummer 1"/>
          <p:cNvSpPr>
            <a:spLocks noGrp="1"/>
          </p:cNvSpPr>
          <p:nvPr>
            <p:ph type="sldNum" sz="quarter" idx="4294967295"/>
          </p:nvPr>
        </p:nvSpPr>
        <p:spPr>
          <a:xfrm>
            <a:off x="6553200" y="6356350"/>
            <a:ext cx="2133600" cy="365125"/>
          </a:xfrm>
          <a:prstGeom prst="rect">
            <a:avLst/>
          </a:prstGeom>
        </p:spPr>
        <p:txBody>
          <a:bodyPr/>
          <a:lstStyle/>
          <a:p>
            <a:pPr>
              <a:defRPr/>
            </a:pPr>
            <a:fld id="{FD7FEA46-9411-4E62-B9D7-74A9C0B76755}" type="slidenum">
              <a:rPr lang="nl-BE" smtClean="0"/>
              <a:pPr>
                <a:defRPr/>
              </a:pPr>
              <a:t>16</a:t>
            </a:fld>
            <a:endParaRPr lang="nl-BE"/>
          </a:p>
        </p:txBody>
      </p:sp>
    </p:spTree>
    <p:extLst>
      <p:ext uri="{BB962C8B-B14F-4D97-AF65-F5344CB8AC3E}">
        <p14:creationId xmlns:p14="http://schemas.microsoft.com/office/powerpoint/2010/main" val="10401766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el 1"/>
          <p:cNvSpPr>
            <a:spLocks noGrp="1"/>
          </p:cNvSpPr>
          <p:nvPr>
            <p:ph type="title"/>
          </p:nvPr>
        </p:nvSpPr>
        <p:spPr/>
        <p:txBody>
          <a:bodyPr>
            <a:normAutofit fontScale="90000"/>
          </a:bodyPr>
          <a:lstStyle/>
          <a:p>
            <a:pPr eaLnBrk="1" hangingPunct="1"/>
            <a:r>
              <a:rPr lang="nl-BE" altLang="nl-BE"/>
              <a:t>Serious gaming in het onderwijs</a:t>
            </a:r>
          </a:p>
        </p:txBody>
      </p:sp>
      <p:sp>
        <p:nvSpPr>
          <p:cNvPr id="3" name="Tijdelijke aanduiding voor inhoud 2"/>
          <p:cNvSpPr>
            <a:spLocks noGrp="1"/>
          </p:cNvSpPr>
          <p:nvPr>
            <p:ph idx="1"/>
          </p:nvPr>
        </p:nvSpPr>
        <p:spPr/>
        <p:txBody>
          <a:bodyPr rtlCol="0">
            <a:normAutofit fontScale="62500" lnSpcReduction="20000"/>
          </a:bodyPr>
          <a:lstStyle/>
          <a:p>
            <a:pPr marL="0" indent="0" fontAlgn="auto">
              <a:spcAft>
                <a:spcPts val="0"/>
              </a:spcAft>
              <a:buNone/>
              <a:defRPr/>
            </a:pPr>
            <a:r>
              <a:rPr lang="nl-BE" dirty="0"/>
              <a:t>Waarom digitale games als leermiddel inzetten in het onderwijs? </a:t>
            </a:r>
          </a:p>
          <a:p>
            <a:pPr marL="0" indent="0" fontAlgn="auto">
              <a:spcAft>
                <a:spcPts val="0"/>
              </a:spcAft>
              <a:buNone/>
              <a:defRPr/>
            </a:pPr>
            <a:r>
              <a:rPr lang="nl-BE" dirty="0" err="1"/>
              <a:t>Vb</a:t>
            </a:r>
            <a:r>
              <a:rPr lang="nl-BE" dirty="0"/>
              <a:t>: 2010 PING </a:t>
            </a:r>
            <a:r>
              <a:rPr lang="nl-BE" dirty="0">
                <a:hlinkClick r:id="rId2"/>
              </a:rPr>
              <a:t>https://vimeo.com/15982453</a:t>
            </a:r>
            <a:r>
              <a:rPr lang="nl-BE" dirty="0"/>
              <a:t> </a:t>
            </a:r>
          </a:p>
          <a:p>
            <a:pPr fontAlgn="auto">
              <a:spcAft>
                <a:spcPts val="0"/>
              </a:spcAft>
              <a:buFontTx/>
              <a:buChar char="-"/>
              <a:defRPr/>
            </a:pPr>
            <a:r>
              <a:rPr lang="nl-BE" dirty="0"/>
              <a:t>Educatieve mogelijkheden </a:t>
            </a:r>
            <a:r>
              <a:rPr lang="nl-BE" dirty="0">
                <a:hlinkClick r:id="rId3"/>
              </a:rPr>
              <a:t>https://www.klasse.be/121539/leereffecten-van-games-overroepen/</a:t>
            </a:r>
            <a:endParaRPr lang="nl-BE" dirty="0"/>
          </a:p>
          <a:p>
            <a:pPr fontAlgn="auto">
              <a:spcAft>
                <a:spcPts val="0"/>
              </a:spcAft>
              <a:buFontTx/>
              <a:buChar char="-"/>
              <a:defRPr/>
            </a:pPr>
            <a:r>
              <a:rPr lang="nl-BE" dirty="0"/>
              <a:t>Meer leermotivatie (factoren voor betrokkenheid zie </a:t>
            </a:r>
            <a:r>
              <a:rPr lang="nl-BE" dirty="0" err="1"/>
              <a:t>ondz</a:t>
            </a:r>
            <a:r>
              <a:rPr lang="nl-BE" dirty="0"/>
              <a:t>. </a:t>
            </a:r>
            <a:r>
              <a:rPr lang="nl-BE" dirty="0" err="1"/>
              <a:t>McGonigal</a:t>
            </a:r>
            <a:r>
              <a:rPr lang="nl-BE" dirty="0"/>
              <a:t>) </a:t>
            </a:r>
            <a:r>
              <a:rPr lang="nl-BE" dirty="0">
                <a:hlinkClick r:id="rId4"/>
              </a:rPr>
              <a:t>https://www.ted.com/talks/jane_mcgonigal_gaming_can_make_a_better_world</a:t>
            </a:r>
            <a:endParaRPr lang="nl-BE" dirty="0"/>
          </a:p>
          <a:p>
            <a:pPr eaLnBrk="1" fontAlgn="auto" hangingPunct="1">
              <a:spcAft>
                <a:spcPts val="0"/>
              </a:spcAft>
              <a:buFontTx/>
              <a:buChar char="-"/>
              <a:defRPr/>
            </a:pPr>
            <a:r>
              <a:rPr lang="nl-BE" dirty="0"/>
              <a:t>Ontwikkeling van meerdere vaardigheden/competenties</a:t>
            </a:r>
          </a:p>
          <a:p>
            <a:pPr eaLnBrk="1" fontAlgn="auto" hangingPunct="1">
              <a:spcAft>
                <a:spcPts val="0"/>
              </a:spcAft>
              <a:buFontTx/>
              <a:buChar char="-"/>
              <a:defRPr/>
            </a:pPr>
            <a:r>
              <a:rPr lang="nl-BE" dirty="0"/>
              <a:t>Bewustwording en attitudevorming voor gevoelige maatschappelijke thema’s</a:t>
            </a:r>
          </a:p>
          <a:p>
            <a:pPr eaLnBrk="1" fontAlgn="auto" hangingPunct="1">
              <a:spcAft>
                <a:spcPts val="0"/>
              </a:spcAft>
              <a:buFontTx/>
              <a:buChar char="-"/>
              <a:defRPr/>
            </a:pPr>
            <a:r>
              <a:rPr lang="nl-BE" dirty="0"/>
              <a:t>Digitale geletterdheid en e-</a:t>
            </a:r>
            <a:r>
              <a:rPr lang="nl-BE" dirty="0" err="1"/>
              <a:t>learning</a:t>
            </a:r>
            <a:r>
              <a:rPr lang="nl-BE" dirty="0"/>
              <a:t> vergroten</a:t>
            </a:r>
          </a:p>
          <a:p>
            <a:pPr fontAlgn="auto">
              <a:spcAft>
                <a:spcPts val="0"/>
              </a:spcAft>
              <a:buFontTx/>
              <a:buChar char="-"/>
              <a:defRPr/>
            </a:pPr>
            <a:r>
              <a:rPr lang="nl-BE" dirty="0"/>
              <a:t>Voorbeeld: </a:t>
            </a:r>
            <a:r>
              <a:rPr lang="nl-BE" dirty="0">
                <a:hlinkClick r:id="rId5"/>
              </a:rPr>
              <a:t>https://www.vlajo.org/programmas/vlajochallenge/online-educatief-spel</a:t>
            </a:r>
            <a:endParaRPr lang="nl-BE" dirty="0"/>
          </a:p>
          <a:p>
            <a:pPr marL="0" indent="0" eaLnBrk="1" fontAlgn="auto" hangingPunct="1">
              <a:spcAft>
                <a:spcPts val="0"/>
              </a:spcAft>
              <a:buFont typeface="Arial" panose="020B0604020202020204" pitchFamily="34" charset="0"/>
              <a:buNone/>
              <a:defRPr/>
            </a:pPr>
            <a:endParaRPr lang="nl-BE" dirty="0"/>
          </a:p>
        </p:txBody>
      </p:sp>
      <p:sp>
        <p:nvSpPr>
          <p:cNvPr id="2" name="Tijdelijke aanduiding voor dianummer 1"/>
          <p:cNvSpPr>
            <a:spLocks noGrp="1"/>
          </p:cNvSpPr>
          <p:nvPr>
            <p:ph type="sldNum" sz="quarter" idx="4294967295"/>
          </p:nvPr>
        </p:nvSpPr>
        <p:spPr>
          <a:xfrm>
            <a:off x="6553200" y="6356350"/>
            <a:ext cx="2133600" cy="365125"/>
          </a:xfrm>
          <a:prstGeom prst="rect">
            <a:avLst/>
          </a:prstGeom>
        </p:spPr>
        <p:txBody>
          <a:bodyPr/>
          <a:lstStyle/>
          <a:p>
            <a:pPr>
              <a:defRPr/>
            </a:pPr>
            <a:fld id="{75C1781E-AC3C-4E14-B889-5809E4E5B2D2}" type="slidenum">
              <a:rPr lang="nl-BE" smtClean="0"/>
              <a:pPr>
                <a:defRPr/>
              </a:pPr>
              <a:t>17</a:t>
            </a:fld>
            <a:endParaRPr lang="nl-BE"/>
          </a:p>
        </p:txBody>
      </p:sp>
    </p:spTree>
    <p:extLst>
      <p:ext uri="{BB962C8B-B14F-4D97-AF65-F5344CB8AC3E}">
        <p14:creationId xmlns:p14="http://schemas.microsoft.com/office/powerpoint/2010/main" val="38346858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Tot slot nog enkele artikels:</a:t>
            </a:r>
          </a:p>
        </p:txBody>
      </p:sp>
      <p:sp>
        <p:nvSpPr>
          <p:cNvPr id="3" name="Tijdelijke aanduiding voor inhoud 2"/>
          <p:cNvSpPr>
            <a:spLocks noGrp="1"/>
          </p:cNvSpPr>
          <p:nvPr>
            <p:ph idx="1"/>
          </p:nvPr>
        </p:nvSpPr>
        <p:spPr/>
        <p:txBody>
          <a:bodyPr/>
          <a:lstStyle/>
          <a:p>
            <a:r>
              <a:rPr lang="nl-BE" dirty="0">
                <a:hlinkClick r:id="rId2"/>
              </a:rPr>
              <a:t>https://gamesindeklas.mediawijs.be/</a:t>
            </a:r>
            <a:r>
              <a:rPr lang="nl-BE" dirty="0"/>
              <a:t> !!!!</a:t>
            </a:r>
            <a:endParaRPr lang="nl-BE" dirty="0">
              <a:hlinkClick r:id="" action="ppaction://noaction"/>
            </a:endParaRPr>
          </a:p>
          <a:p>
            <a:r>
              <a:rPr lang="nl-BE" dirty="0">
                <a:hlinkClick r:id="" action="ppaction://noaction"/>
              </a:rPr>
              <a:t>https</a:t>
            </a:r>
            <a:r>
              <a:rPr lang="nl-BE" dirty="0">
                <a:hlinkClick r:id="rId3"/>
              </a:rPr>
              <a:t>://www.klasse.be/38707/mediawijs-het-nieuwe-lezen-en-schrijven/</a:t>
            </a:r>
            <a:endParaRPr lang="nl-BE" dirty="0"/>
          </a:p>
          <a:p>
            <a:r>
              <a:rPr lang="nl-BE" dirty="0">
                <a:hlinkClick r:id="rId4"/>
              </a:rPr>
              <a:t>https://www.klasse.be/121539/leereffecten-van-games-overroepen/</a:t>
            </a:r>
            <a:endParaRPr lang="nl-BE" dirty="0"/>
          </a:p>
          <a:p>
            <a:r>
              <a:rPr lang="nl-BE" dirty="0"/>
              <a:t>Hoe digitaal is het klaslokaal ? </a:t>
            </a:r>
            <a:r>
              <a:rPr lang="nl-BE" dirty="0">
                <a:hlinkClick r:id="rId5"/>
              </a:rPr>
              <a:t>https://www.klasse.be/165006/resultaten-ict-onderzoek-mictivo/</a:t>
            </a:r>
            <a:endParaRPr lang="nl-BE" dirty="0"/>
          </a:p>
          <a:p>
            <a:endParaRPr lang="nl-BE" dirty="0"/>
          </a:p>
        </p:txBody>
      </p:sp>
    </p:spTree>
    <p:extLst>
      <p:ext uri="{BB962C8B-B14F-4D97-AF65-F5344CB8AC3E}">
        <p14:creationId xmlns:p14="http://schemas.microsoft.com/office/powerpoint/2010/main" val="3393283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BE"/>
          </a:p>
        </p:txBody>
      </p:sp>
      <p:sp>
        <p:nvSpPr>
          <p:cNvPr id="3" name="Tijdelijke aanduiding voor inhoud 2"/>
          <p:cNvSpPr>
            <a:spLocks noGrp="1"/>
          </p:cNvSpPr>
          <p:nvPr>
            <p:ph idx="1"/>
          </p:nvPr>
        </p:nvSpPr>
        <p:spPr/>
        <p:txBody>
          <a:bodyPr/>
          <a:lstStyle/>
          <a:p>
            <a:r>
              <a:rPr lang="nl-BE" dirty="0"/>
              <a:t>Misschien nuttige apps?</a:t>
            </a:r>
          </a:p>
          <a:p>
            <a:pPr lvl="1"/>
            <a:r>
              <a:rPr lang="nl-BE" dirty="0" err="1"/>
              <a:t>Socrative</a:t>
            </a:r>
            <a:r>
              <a:rPr lang="nl-BE" dirty="0"/>
              <a:t> om leerlingen online te bevragen</a:t>
            </a:r>
          </a:p>
          <a:p>
            <a:pPr lvl="1"/>
            <a:r>
              <a:rPr lang="nl-BE" dirty="0" err="1"/>
              <a:t>Canva</a:t>
            </a:r>
            <a:r>
              <a:rPr lang="nl-BE" dirty="0"/>
              <a:t> om beeldmateriaal°, posters°</a:t>
            </a:r>
          </a:p>
          <a:p>
            <a:pPr lvl="1"/>
            <a:r>
              <a:rPr lang="nl-BE" dirty="0" err="1"/>
              <a:t>Padlet</a:t>
            </a:r>
            <a:r>
              <a:rPr lang="nl-BE" dirty="0"/>
              <a:t> als digitaal verzamelbord</a:t>
            </a:r>
          </a:p>
          <a:p>
            <a:pPr lvl="1"/>
            <a:r>
              <a:rPr lang="nl-BE" dirty="0" err="1"/>
              <a:t>Mentimeter</a:t>
            </a:r>
            <a:endParaRPr lang="nl-BE" dirty="0"/>
          </a:p>
          <a:p>
            <a:pPr lvl="1"/>
            <a:r>
              <a:rPr lang="nl-BE"/>
              <a:t>Clickr</a:t>
            </a:r>
          </a:p>
        </p:txBody>
      </p:sp>
    </p:spTree>
    <p:extLst>
      <p:ext uri="{BB962C8B-B14F-4D97-AF65-F5344CB8AC3E}">
        <p14:creationId xmlns:p14="http://schemas.microsoft.com/office/powerpoint/2010/main" val="225971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3"/>
          <p:cNvSpPr>
            <a:spLocks noGrp="1"/>
          </p:cNvSpPr>
          <p:nvPr>
            <p:ph type="title"/>
          </p:nvPr>
        </p:nvSpPr>
        <p:spPr/>
        <p:txBody>
          <a:bodyPr/>
          <a:lstStyle/>
          <a:p>
            <a:pPr eaLnBrk="1" hangingPunct="1"/>
            <a:r>
              <a:rPr lang="nl-BE" altLang="nl-BE"/>
              <a:t>Hoofdstuk 6 Participatie</a:t>
            </a:r>
          </a:p>
        </p:txBody>
      </p:sp>
      <p:sp>
        <p:nvSpPr>
          <p:cNvPr id="5" name="Tijdelijke aanduiding voor inhoud 4"/>
          <p:cNvSpPr>
            <a:spLocks noGrp="1"/>
          </p:cNvSpPr>
          <p:nvPr>
            <p:ph idx="1"/>
          </p:nvPr>
        </p:nvSpPr>
        <p:spPr/>
        <p:txBody>
          <a:bodyPr rtlCol="0">
            <a:normAutofit/>
          </a:bodyPr>
          <a:lstStyle/>
          <a:p>
            <a:pPr eaLnBrk="1" fontAlgn="auto" hangingPunct="1">
              <a:spcAft>
                <a:spcPts val="0"/>
              </a:spcAft>
              <a:defRPr/>
            </a:pPr>
            <a:r>
              <a:rPr lang="nl-BE" dirty="0"/>
              <a:t>Doelstellingen</a:t>
            </a:r>
          </a:p>
          <a:p>
            <a:pPr eaLnBrk="1" fontAlgn="auto" hangingPunct="1">
              <a:spcAft>
                <a:spcPts val="0"/>
              </a:spcAft>
              <a:defRPr/>
            </a:pPr>
            <a:r>
              <a:rPr lang="nl-BE" dirty="0"/>
              <a:t>Het begrip participatie</a:t>
            </a:r>
          </a:p>
          <a:p>
            <a:pPr eaLnBrk="1" fontAlgn="auto" hangingPunct="1">
              <a:spcAft>
                <a:spcPts val="0"/>
              </a:spcAft>
              <a:defRPr/>
            </a:pPr>
            <a:r>
              <a:rPr lang="nl-BE" dirty="0"/>
              <a:t>Het participatiedecreet</a:t>
            </a:r>
          </a:p>
          <a:p>
            <a:pPr eaLnBrk="1" fontAlgn="auto" hangingPunct="1">
              <a:spcAft>
                <a:spcPts val="0"/>
              </a:spcAft>
              <a:defRPr/>
            </a:pPr>
            <a:r>
              <a:rPr lang="nl-BE" dirty="0"/>
              <a:t>Nieuwe media in het onderwijs</a:t>
            </a:r>
          </a:p>
          <a:p>
            <a:pPr marL="0" indent="0" eaLnBrk="1" fontAlgn="auto" hangingPunct="1">
              <a:spcAft>
                <a:spcPts val="0"/>
              </a:spcAft>
              <a:buFont typeface="Arial" panose="020B0604020202020204" pitchFamily="34" charset="0"/>
              <a:buNone/>
              <a:defRPr/>
            </a:pPr>
            <a:endParaRPr lang="nl-BE" dirty="0"/>
          </a:p>
        </p:txBody>
      </p:sp>
      <p:sp>
        <p:nvSpPr>
          <p:cNvPr id="2" name="Tijdelijke aanduiding voor dianummer 1"/>
          <p:cNvSpPr>
            <a:spLocks noGrp="1"/>
          </p:cNvSpPr>
          <p:nvPr>
            <p:ph type="sldNum" sz="quarter" idx="4294967295"/>
          </p:nvPr>
        </p:nvSpPr>
        <p:spPr>
          <a:xfrm>
            <a:off x="6553200" y="6356350"/>
            <a:ext cx="2133600" cy="365125"/>
          </a:xfrm>
          <a:prstGeom prst="rect">
            <a:avLst/>
          </a:prstGeom>
        </p:spPr>
        <p:txBody>
          <a:bodyPr/>
          <a:lstStyle/>
          <a:p>
            <a:pPr>
              <a:defRPr/>
            </a:pPr>
            <a:fld id="{A9ED6BE8-2A67-4957-AB66-1AABF44A6037}" type="slidenum">
              <a:rPr lang="nl-BE" smtClean="0"/>
              <a:pPr>
                <a:defRPr/>
              </a:pPr>
              <a:t>2</a:t>
            </a:fld>
            <a:endParaRPr lang="nl-BE"/>
          </a:p>
        </p:txBody>
      </p:sp>
    </p:spTree>
    <p:extLst>
      <p:ext uri="{BB962C8B-B14F-4D97-AF65-F5344CB8AC3E}">
        <p14:creationId xmlns:p14="http://schemas.microsoft.com/office/powerpoint/2010/main" val="25281664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mph" presetSubtype="2" fill="hold" nodeType="clickEffect">
                                  <p:stCondLst>
                                    <p:cond delay="0"/>
                                  </p:stCondLst>
                                  <p:childTnLst>
                                    <p:animClr clrSpc="rgb" dir="cw">
                                      <p:cBhvr override="childStyle">
                                        <p:cTn id="6" dur="2000" fill="hold"/>
                                        <p:tgtEl>
                                          <p:spTgt spid="5">
                                            <p:txEl>
                                              <p:pRg st="3" end="3"/>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el 1"/>
          <p:cNvSpPr>
            <a:spLocks noGrp="1"/>
          </p:cNvSpPr>
          <p:nvPr>
            <p:ph type="title"/>
          </p:nvPr>
        </p:nvSpPr>
        <p:spPr/>
        <p:txBody>
          <a:bodyPr/>
          <a:lstStyle/>
          <a:p>
            <a:pPr eaLnBrk="1" hangingPunct="1"/>
            <a:r>
              <a:rPr lang="nl-BE" altLang="nl-BE"/>
              <a:t>Het begrip participatie</a:t>
            </a:r>
          </a:p>
        </p:txBody>
      </p:sp>
      <p:sp>
        <p:nvSpPr>
          <p:cNvPr id="10243" name="Tijdelijke aanduiding voor inhoud 2"/>
          <p:cNvSpPr>
            <a:spLocks noGrp="1"/>
          </p:cNvSpPr>
          <p:nvPr>
            <p:ph idx="1"/>
          </p:nvPr>
        </p:nvSpPr>
        <p:spPr/>
        <p:txBody>
          <a:bodyPr/>
          <a:lstStyle/>
          <a:p>
            <a:pPr eaLnBrk="1" hangingPunct="1"/>
            <a:r>
              <a:rPr lang="nl-BE" altLang="nl-BE" i="1"/>
              <a:t>Pars</a:t>
            </a:r>
            <a:r>
              <a:rPr lang="nl-BE" altLang="nl-BE"/>
              <a:t> (deel) en </a:t>
            </a:r>
            <a:r>
              <a:rPr lang="nl-BE" altLang="nl-BE" i="1"/>
              <a:t>cipere</a:t>
            </a:r>
            <a:r>
              <a:rPr lang="nl-BE" altLang="nl-BE"/>
              <a:t> (nemen): actieve deelname, inspraak</a:t>
            </a:r>
          </a:p>
          <a:p>
            <a:pPr eaLnBrk="1" hangingPunct="1"/>
            <a:r>
              <a:rPr lang="nl-BE" altLang="nl-BE"/>
              <a:t>In onderwijs ook benoemd als ‘medezeggenschap’ =&gt; niet alleen informatie- en adviesbevoegdheid, maar ook beslissingsbevoegdheid</a:t>
            </a:r>
          </a:p>
        </p:txBody>
      </p:sp>
      <p:sp>
        <p:nvSpPr>
          <p:cNvPr id="4" name="Tijdelijke aanduiding voor dianummer 3"/>
          <p:cNvSpPr>
            <a:spLocks noGrp="1"/>
          </p:cNvSpPr>
          <p:nvPr>
            <p:ph type="sldNum" sz="quarter" idx="4294967295"/>
          </p:nvPr>
        </p:nvSpPr>
        <p:spPr>
          <a:xfrm>
            <a:off x="6553200" y="6356350"/>
            <a:ext cx="2133600" cy="365125"/>
          </a:xfrm>
          <a:prstGeom prst="rect">
            <a:avLst/>
          </a:prstGeom>
        </p:spPr>
        <p:txBody>
          <a:bodyPr/>
          <a:lstStyle/>
          <a:p>
            <a:pPr>
              <a:defRPr/>
            </a:pPr>
            <a:fld id="{D3B89F9F-E2A3-4BF3-9C3E-BFC6B2E9EA99}" type="slidenum">
              <a:rPr lang="nl-BE" smtClean="0"/>
              <a:pPr>
                <a:defRPr/>
              </a:pPr>
              <a:t>3</a:t>
            </a:fld>
            <a:endParaRPr lang="nl-BE"/>
          </a:p>
        </p:txBody>
      </p:sp>
    </p:spTree>
    <p:extLst>
      <p:ext uri="{BB962C8B-B14F-4D97-AF65-F5344CB8AC3E}">
        <p14:creationId xmlns:p14="http://schemas.microsoft.com/office/powerpoint/2010/main" val="769177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el 1"/>
          <p:cNvSpPr>
            <a:spLocks noGrp="1"/>
          </p:cNvSpPr>
          <p:nvPr>
            <p:ph type="title"/>
          </p:nvPr>
        </p:nvSpPr>
        <p:spPr/>
        <p:txBody>
          <a:bodyPr/>
          <a:lstStyle/>
          <a:p>
            <a:pPr eaLnBrk="1" hangingPunct="1"/>
            <a:r>
              <a:rPr lang="nl-BE" altLang="nl-BE"/>
              <a:t>Het participatiedecreet</a:t>
            </a:r>
          </a:p>
        </p:txBody>
      </p:sp>
      <p:sp>
        <p:nvSpPr>
          <p:cNvPr id="11267" name="Tijdelijke aanduiding voor inhoud 2"/>
          <p:cNvSpPr>
            <a:spLocks noGrp="1"/>
          </p:cNvSpPr>
          <p:nvPr>
            <p:ph idx="1"/>
          </p:nvPr>
        </p:nvSpPr>
        <p:spPr/>
        <p:txBody>
          <a:bodyPr>
            <a:normAutofit lnSpcReduction="10000"/>
          </a:bodyPr>
          <a:lstStyle/>
          <a:p>
            <a:pPr eaLnBrk="1" hangingPunct="1"/>
            <a:r>
              <a:rPr lang="nl-BE" altLang="nl-BE" sz="2800"/>
              <a:t>2004: participatiedecreet voor zowel gefinancierd als gesubsidieerd basis- en secundair onderwijs</a:t>
            </a:r>
          </a:p>
          <a:p>
            <a:pPr eaLnBrk="1" hangingPunct="1"/>
            <a:r>
              <a:rPr lang="nl-BE" altLang="nl-BE" sz="2800"/>
              <a:t>OPM: GO! schoolraad heeft afzonderlijke regeling</a:t>
            </a:r>
          </a:p>
          <a:p>
            <a:pPr eaLnBrk="1" hangingPunct="1"/>
            <a:r>
              <a:rPr lang="nl-BE" altLang="nl-BE" sz="2800"/>
              <a:t>Onderwerpen: </a:t>
            </a:r>
          </a:p>
          <a:p>
            <a:pPr lvl="1" eaLnBrk="1" hangingPunct="1"/>
            <a:r>
              <a:rPr lang="nl-BE" altLang="nl-BE" sz="2000"/>
              <a:t>Instelling van verschillende participatieve organen</a:t>
            </a:r>
          </a:p>
          <a:p>
            <a:pPr lvl="1" eaLnBrk="1" hangingPunct="1"/>
            <a:r>
              <a:rPr lang="nl-BE" altLang="nl-BE" sz="2000"/>
              <a:t>Onderlinge verdeling van participatieve bevoegdheden</a:t>
            </a:r>
          </a:p>
          <a:p>
            <a:pPr lvl="1" eaLnBrk="1" hangingPunct="1"/>
            <a:r>
              <a:rPr lang="nl-BE" altLang="nl-BE" sz="2000"/>
              <a:t>Geschillenregeling</a:t>
            </a:r>
          </a:p>
          <a:p>
            <a:pPr lvl="1" eaLnBrk="1" hangingPunct="1"/>
            <a:r>
              <a:rPr lang="nl-BE" altLang="nl-BE" sz="2000"/>
              <a:t>Afzonderlijke regeling voor schoolraad GO!</a:t>
            </a:r>
          </a:p>
        </p:txBody>
      </p:sp>
      <p:sp>
        <p:nvSpPr>
          <p:cNvPr id="4" name="Tijdelijke aanduiding voor dianummer 3"/>
          <p:cNvSpPr>
            <a:spLocks noGrp="1"/>
          </p:cNvSpPr>
          <p:nvPr>
            <p:ph type="sldNum" sz="quarter" idx="4294967295"/>
          </p:nvPr>
        </p:nvSpPr>
        <p:spPr>
          <a:xfrm>
            <a:off x="6553200" y="6356350"/>
            <a:ext cx="2133600" cy="365125"/>
          </a:xfrm>
          <a:prstGeom prst="rect">
            <a:avLst/>
          </a:prstGeom>
        </p:spPr>
        <p:txBody>
          <a:bodyPr/>
          <a:lstStyle/>
          <a:p>
            <a:pPr>
              <a:defRPr/>
            </a:pPr>
            <a:fld id="{A3C308AD-E247-4BEF-8CB5-87633D0EACBF}" type="slidenum">
              <a:rPr lang="nl-BE" smtClean="0"/>
              <a:pPr>
                <a:defRPr/>
              </a:pPr>
              <a:t>4</a:t>
            </a:fld>
            <a:endParaRPr lang="nl-BE"/>
          </a:p>
        </p:txBody>
      </p:sp>
    </p:spTree>
    <p:extLst>
      <p:ext uri="{BB962C8B-B14F-4D97-AF65-F5344CB8AC3E}">
        <p14:creationId xmlns:p14="http://schemas.microsoft.com/office/powerpoint/2010/main" val="600719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el 1"/>
          <p:cNvSpPr>
            <a:spLocks noGrp="1"/>
          </p:cNvSpPr>
          <p:nvPr>
            <p:ph type="title"/>
          </p:nvPr>
        </p:nvSpPr>
        <p:spPr/>
        <p:txBody>
          <a:bodyPr/>
          <a:lstStyle/>
          <a:p>
            <a:pPr eaLnBrk="1" hangingPunct="1"/>
            <a:r>
              <a:rPr lang="nl-BE" altLang="nl-BE"/>
              <a:t>De participatieve organen</a:t>
            </a:r>
          </a:p>
        </p:txBody>
      </p:sp>
      <p:sp>
        <p:nvSpPr>
          <p:cNvPr id="4" name="Tijdelijke aanduiding voor dianummer 3"/>
          <p:cNvSpPr>
            <a:spLocks noGrp="1"/>
          </p:cNvSpPr>
          <p:nvPr>
            <p:ph type="sldNum" sz="quarter" idx="4294967295"/>
          </p:nvPr>
        </p:nvSpPr>
        <p:spPr>
          <a:xfrm>
            <a:off x="6553200" y="6356350"/>
            <a:ext cx="2133600" cy="365125"/>
          </a:xfrm>
          <a:prstGeom prst="rect">
            <a:avLst/>
          </a:prstGeom>
        </p:spPr>
        <p:txBody>
          <a:bodyPr/>
          <a:lstStyle/>
          <a:p>
            <a:pPr>
              <a:defRPr/>
            </a:pPr>
            <a:fld id="{5AFFB7ED-5D19-475C-9EEC-90BCFBCFC999}" type="slidenum">
              <a:rPr lang="nl-BE" smtClean="0"/>
              <a:pPr>
                <a:defRPr/>
              </a:pPr>
              <a:t>5</a:t>
            </a:fld>
            <a:endParaRPr lang="nl-BE"/>
          </a:p>
        </p:txBody>
      </p:sp>
      <p:graphicFrame>
        <p:nvGraphicFramePr>
          <p:cNvPr id="6" name="Tijdelijke aanduiding voor inhoud 5"/>
          <p:cNvGraphicFramePr>
            <a:graphicFrameLocks noGrp="1"/>
          </p:cNvGraphicFramePr>
          <p:nvPr>
            <p:ph idx="1"/>
          </p:nvPr>
        </p:nvGraphicFramePr>
        <p:xfrm>
          <a:off x="1143000" y="1600200"/>
          <a:ext cx="7543800" cy="4186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51498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1"/>
          <p:cNvSpPr>
            <a:spLocks noGrp="1"/>
          </p:cNvSpPr>
          <p:nvPr>
            <p:ph type="title"/>
          </p:nvPr>
        </p:nvSpPr>
        <p:spPr/>
        <p:txBody>
          <a:bodyPr/>
          <a:lstStyle/>
          <a:p>
            <a:pPr eaLnBrk="1" hangingPunct="1"/>
            <a:r>
              <a:rPr lang="nl-BE" altLang="nl-BE"/>
              <a:t>De participatieve organen</a:t>
            </a:r>
          </a:p>
        </p:txBody>
      </p:sp>
      <p:sp>
        <p:nvSpPr>
          <p:cNvPr id="3" name="Tijdelijke aanduiding voor inhoud 2"/>
          <p:cNvSpPr>
            <a:spLocks noGrp="1"/>
          </p:cNvSpPr>
          <p:nvPr>
            <p:ph idx="1"/>
          </p:nvPr>
        </p:nvSpPr>
        <p:spPr/>
        <p:txBody>
          <a:bodyPr/>
          <a:lstStyle/>
          <a:p>
            <a:pPr marL="514350" indent="-514350" eaLnBrk="1" hangingPunct="1">
              <a:buFont typeface="Arial" panose="020B0604020202020204" pitchFamily="34" charset="0"/>
              <a:buAutoNum type="arabicPeriod"/>
              <a:defRPr/>
            </a:pPr>
            <a:r>
              <a:rPr lang="nl-BE" dirty="0"/>
              <a:t>Pedagogische raad (PR)</a:t>
            </a:r>
          </a:p>
          <a:p>
            <a:pPr marL="0" indent="0" eaLnBrk="1" hangingPunct="1">
              <a:buFont typeface="Arial" panose="020B0604020202020204" pitchFamily="34" charset="0"/>
              <a:buNone/>
              <a:defRPr/>
            </a:pPr>
            <a:r>
              <a:rPr lang="nl-BE" dirty="0"/>
              <a:t>Forum voor personeelsleden: handelt over de onderwijskundige aspecten van schoolbeleid en schoolorganisatie</a:t>
            </a:r>
          </a:p>
          <a:p>
            <a:pPr marL="0" indent="0" eaLnBrk="1" hangingPunct="1">
              <a:buFont typeface="Arial" panose="020B0604020202020204" pitchFamily="34" charset="0"/>
              <a:buNone/>
              <a:defRPr/>
            </a:pPr>
            <a:endParaRPr lang="nl-BE" dirty="0"/>
          </a:p>
          <a:p>
            <a:pPr marL="0" indent="0" eaLnBrk="1" hangingPunct="1">
              <a:buFont typeface="Arial" panose="020B0604020202020204" pitchFamily="34" charset="0"/>
              <a:buNone/>
              <a:defRPr/>
            </a:pPr>
            <a:r>
              <a:rPr lang="nl-BE" dirty="0"/>
              <a:t>Syndicale raad: handelt over personeelsmateries</a:t>
            </a:r>
          </a:p>
          <a:p>
            <a:pPr marL="0" indent="0" eaLnBrk="1" hangingPunct="1">
              <a:buFont typeface="Arial" panose="020B0604020202020204" pitchFamily="34" charset="0"/>
              <a:buNone/>
              <a:defRPr/>
            </a:pPr>
            <a:endParaRPr lang="nl-BE" dirty="0"/>
          </a:p>
        </p:txBody>
      </p:sp>
      <p:sp>
        <p:nvSpPr>
          <p:cNvPr id="4" name="Tijdelijke aanduiding voor dianummer 3"/>
          <p:cNvSpPr>
            <a:spLocks noGrp="1"/>
          </p:cNvSpPr>
          <p:nvPr>
            <p:ph type="sldNum" sz="quarter" idx="4294967295"/>
          </p:nvPr>
        </p:nvSpPr>
        <p:spPr>
          <a:xfrm>
            <a:off x="6553200" y="6356350"/>
            <a:ext cx="2133600" cy="365125"/>
          </a:xfrm>
          <a:prstGeom prst="rect">
            <a:avLst/>
          </a:prstGeom>
        </p:spPr>
        <p:txBody>
          <a:bodyPr/>
          <a:lstStyle/>
          <a:p>
            <a:pPr>
              <a:defRPr/>
            </a:pPr>
            <a:fld id="{52FB63D3-3E74-4C94-AABA-3544D3047B66}" type="slidenum">
              <a:rPr lang="nl-BE" smtClean="0"/>
              <a:pPr>
                <a:defRPr/>
              </a:pPr>
              <a:t>6</a:t>
            </a:fld>
            <a:endParaRPr lang="nl-BE"/>
          </a:p>
        </p:txBody>
      </p:sp>
      <p:sp>
        <p:nvSpPr>
          <p:cNvPr id="5" name="PIJL-OMHOOG en -OMLAAG 4"/>
          <p:cNvSpPr/>
          <p:nvPr/>
        </p:nvSpPr>
        <p:spPr>
          <a:xfrm>
            <a:off x="3851275" y="3789363"/>
            <a:ext cx="433388" cy="57626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BE"/>
          </a:p>
        </p:txBody>
      </p:sp>
    </p:spTree>
    <p:extLst>
      <p:ext uri="{BB962C8B-B14F-4D97-AF65-F5344CB8AC3E}">
        <p14:creationId xmlns:p14="http://schemas.microsoft.com/office/powerpoint/2010/main" val="2178806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el 1"/>
          <p:cNvSpPr>
            <a:spLocks noGrp="1"/>
          </p:cNvSpPr>
          <p:nvPr>
            <p:ph type="title"/>
          </p:nvPr>
        </p:nvSpPr>
        <p:spPr/>
        <p:txBody>
          <a:bodyPr/>
          <a:lstStyle/>
          <a:p>
            <a:pPr eaLnBrk="1" hangingPunct="1"/>
            <a:r>
              <a:rPr lang="nl-BE" altLang="nl-BE"/>
              <a:t>De participatieve organen</a:t>
            </a:r>
          </a:p>
        </p:txBody>
      </p:sp>
      <p:sp>
        <p:nvSpPr>
          <p:cNvPr id="3" name="Tijdelijke aanduiding voor inhoud 2"/>
          <p:cNvSpPr>
            <a:spLocks noGrp="1"/>
          </p:cNvSpPr>
          <p:nvPr>
            <p:ph idx="1"/>
          </p:nvPr>
        </p:nvSpPr>
        <p:spPr/>
        <p:txBody>
          <a:bodyPr>
            <a:normAutofit lnSpcReduction="10000"/>
          </a:bodyPr>
          <a:lstStyle/>
          <a:p>
            <a:pPr marL="0" indent="0" eaLnBrk="1" hangingPunct="1">
              <a:buFont typeface="Arial" panose="020B0604020202020204" pitchFamily="34" charset="0"/>
              <a:buNone/>
              <a:defRPr/>
            </a:pPr>
            <a:r>
              <a:rPr lang="nl-BE" dirty="0"/>
              <a:t>2. Leerlingenraad (LR)</a:t>
            </a:r>
          </a:p>
          <a:p>
            <a:pPr eaLnBrk="1" hangingPunct="1">
              <a:buFontTx/>
              <a:buChar char="-"/>
              <a:defRPr/>
            </a:pPr>
            <a:r>
              <a:rPr lang="nl-BE" sz="2800" dirty="0"/>
              <a:t>Vorming van kritisch en democratisch</a:t>
            </a:r>
          </a:p>
          <a:p>
            <a:pPr marL="0" indent="0" eaLnBrk="1" hangingPunct="1">
              <a:buFont typeface="Arial" panose="020B0604020202020204" pitchFamily="34" charset="0"/>
              <a:buNone/>
              <a:defRPr/>
            </a:pPr>
            <a:r>
              <a:rPr lang="nl-BE" sz="2800" dirty="0"/>
              <a:t>    burgerschap</a:t>
            </a:r>
          </a:p>
          <a:p>
            <a:pPr eaLnBrk="1" hangingPunct="1">
              <a:buFontTx/>
              <a:buChar char="-"/>
              <a:defRPr/>
            </a:pPr>
            <a:r>
              <a:rPr lang="nl-BE" sz="2800" dirty="0"/>
              <a:t>SO: verplicht tenzij betrokkenheid anders verzekert én niet gevraagd door tenminste 10% </a:t>
            </a:r>
            <a:r>
              <a:rPr lang="nl-BE" sz="2800" dirty="0" err="1"/>
              <a:t>lln</a:t>
            </a:r>
            <a:endParaRPr lang="nl-BE" sz="2800" dirty="0"/>
          </a:p>
          <a:p>
            <a:pPr eaLnBrk="1" hangingPunct="1">
              <a:buFontTx/>
              <a:buChar char="-"/>
              <a:defRPr/>
            </a:pPr>
            <a:r>
              <a:rPr lang="nl-BE" sz="2800" dirty="0"/>
              <a:t>2004-2014: verkiezingen</a:t>
            </a:r>
          </a:p>
          <a:p>
            <a:pPr eaLnBrk="1" hangingPunct="1">
              <a:buFontTx/>
              <a:buChar char="-"/>
              <a:defRPr/>
            </a:pPr>
            <a:r>
              <a:rPr lang="nl-BE" sz="2800" dirty="0"/>
              <a:t>Vanaf 2014: huidige </a:t>
            </a:r>
            <a:r>
              <a:rPr lang="nl-BE" sz="2800" dirty="0" err="1"/>
              <a:t>llnraad</a:t>
            </a:r>
            <a:r>
              <a:rPr lang="nl-BE" sz="2800" dirty="0"/>
              <a:t> bepaalt samenstelling volgende </a:t>
            </a:r>
            <a:r>
              <a:rPr lang="nl-BE" sz="2800" dirty="0" err="1"/>
              <a:t>llnraad</a:t>
            </a:r>
            <a:endParaRPr lang="nl-BE" sz="2800" dirty="0"/>
          </a:p>
          <a:p>
            <a:pPr marL="0" indent="0" eaLnBrk="1" hangingPunct="1">
              <a:buFont typeface="Arial" panose="020B0604020202020204" pitchFamily="34" charset="0"/>
              <a:buNone/>
              <a:defRPr/>
            </a:pPr>
            <a:endParaRPr lang="nl-BE" dirty="0"/>
          </a:p>
        </p:txBody>
      </p:sp>
      <p:sp>
        <p:nvSpPr>
          <p:cNvPr id="4" name="Tijdelijke aanduiding voor dianummer 3"/>
          <p:cNvSpPr>
            <a:spLocks noGrp="1"/>
          </p:cNvSpPr>
          <p:nvPr>
            <p:ph type="sldNum" sz="quarter" idx="4294967295"/>
          </p:nvPr>
        </p:nvSpPr>
        <p:spPr>
          <a:xfrm>
            <a:off x="6553200" y="6356350"/>
            <a:ext cx="2133600" cy="365125"/>
          </a:xfrm>
          <a:prstGeom prst="rect">
            <a:avLst/>
          </a:prstGeom>
        </p:spPr>
        <p:txBody>
          <a:bodyPr/>
          <a:lstStyle/>
          <a:p>
            <a:pPr>
              <a:defRPr/>
            </a:pPr>
            <a:fld id="{6BAB70F3-5BB3-4309-9467-5AE1DECD1FE5}" type="slidenum">
              <a:rPr lang="nl-BE" smtClean="0"/>
              <a:pPr>
                <a:defRPr/>
              </a:pPr>
              <a:t>7</a:t>
            </a:fld>
            <a:endParaRPr lang="nl-BE"/>
          </a:p>
        </p:txBody>
      </p:sp>
    </p:spTree>
    <p:extLst>
      <p:ext uri="{BB962C8B-B14F-4D97-AF65-F5344CB8AC3E}">
        <p14:creationId xmlns:p14="http://schemas.microsoft.com/office/powerpoint/2010/main" val="28502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pPr eaLnBrk="1" hangingPunct="1"/>
            <a:r>
              <a:rPr lang="nl-BE" altLang="nl-BE"/>
              <a:t>De participatieve organen</a:t>
            </a:r>
          </a:p>
        </p:txBody>
      </p:sp>
      <p:sp>
        <p:nvSpPr>
          <p:cNvPr id="3" name="Tijdelijke aanduiding voor inhoud 2"/>
          <p:cNvSpPr>
            <a:spLocks noGrp="1"/>
          </p:cNvSpPr>
          <p:nvPr>
            <p:ph idx="1"/>
          </p:nvPr>
        </p:nvSpPr>
        <p:spPr/>
        <p:txBody>
          <a:bodyPr/>
          <a:lstStyle/>
          <a:p>
            <a:pPr marL="0" indent="0" eaLnBrk="1" hangingPunct="1">
              <a:buFont typeface="Arial" panose="020B0604020202020204" pitchFamily="34" charset="0"/>
              <a:buNone/>
              <a:defRPr/>
            </a:pPr>
            <a:r>
              <a:rPr lang="nl-BE" dirty="0"/>
              <a:t>3. Ouderraad (OR)</a:t>
            </a:r>
          </a:p>
          <a:p>
            <a:pPr eaLnBrk="1" hangingPunct="1">
              <a:buFontTx/>
              <a:buChar char="-"/>
              <a:defRPr/>
            </a:pPr>
            <a:r>
              <a:rPr lang="nl-BE" dirty="0"/>
              <a:t>Ouders en school: opvoedende taak =&gt; mandaat, wederzijdse taken en verantwoordelijkheden</a:t>
            </a:r>
          </a:p>
          <a:p>
            <a:pPr eaLnBrk="1" hangingPunct="1">
              <a:buFontTx/>
              <a:buChar char="-"/>
              <a:defRPr/>
            </a:pPr>
            <a:r>
              <a:rPr lang="nl-BE" dirty="0"/>
              <a:t>Betrokkenheid ouders bij schoolgebeuren</a:t>
            </a:r>
          </a:p>
          <a:p>
            <a:pPr eaLnBrk="1" hangingPunct="1">
              <a:buFontTx/>
              <a:buChar char="-"/>
              <a:defRPr/>
            </a:pPr>
            <a:r>
              <a:rPr lang="nl-BE" dirty="0"/>
              <a:t>Ouderraad via verkiezingen (indien nodig)</a:t>
            </a:r>
          </a:p>
          <a:p>
            <a:pPr marL="0" indent="0" eaLnBrk="1" hangingPunct="1">
              <a:buFont typeface="Arial" panose="020B0604020202020204" pitchFamily="34" charset="0"/>
              <a:buNone/>
              <a:defRPr/>
            </a:pPr>
            <a:r>
              <a:rPr lang="nl-BE" dirty="0"/>
              <a:t> </a:t>
            </a:r>
          </a:p>
        </p:txBody>
      </p:sp>
      <p:sp>
        <p:nvSpPr>
          <p:cNvPr id="4" name="Tijdelijke aanduiding voor dianummer 3"/>
          <p:cNvSpPr>
            <a:spLocks noGrp="1"/>
          </p:cNvSpPr>
          <p:nvPr>
            <p:ph type="sldNum" sz="quarter" idx="4294967295"/>
          </p:nvPr>
        </p:nvSpPr>
        <p:spPr>
          <a:xfrm>
            <a:off x="6553200" y="6356350"/>
            <a:ext cx="2133600" cy="365125"/>
          </a:xfrm>
          <a:prstGeom prst="rect">
            <a:avLst/>
          </a:prstGeom>
        </p:spPr>
        <p:txBody>
          <a:bodyPr/>
          <a:lstStyle/>
          <a:p>
            <a:pPr>
              <a:defRPr/>
            </a:pPr>
            <a:fld id="{93EEE956-2BA1-4446-9910-D3F569D1EF88}" type="slidenum">
              <a:rPr lang="nl-BE" smtClean="0"/>
              <a:pPr>
                <a:defRPr/>
              </a:pPr>
              <a:t>8</a:t>
            </a:fld>
            <a:endParaRPr lang="nl-BE"/>
          </a:p>
        </p:txBody>
      </p:sp>
    </p:spTree>
    <p:extLst>
      <p:ext uri="{BB962C8B-B14F-4D97-AF65-F5344CB8AC3E}">
        <p14:creationId xmlns:p14="http://schemas.microsoft.com/office/powerpoint/2010/main" val="3843696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p:txBody>
          <a:bodyPr>
            <a:normAutofit fontScale="90000"/>
          </a:bodyPr>
          <a:lstStyle/>
          <a:p>
            <a:pPr eaLnBrk="1" hangingPunct="1"/>
            <a:r>
              <a:rPr lang="nl-BE" altLang="nl-BE"/>
              <a:t>Bepalingen betreffende PR, LR, OR</a:t>
            </a:r>
          </a:p>
        </p:txBody>
      </p:sp>
      <p:sp>
        <p:nvSpPr>
          <p:cNvPr id="16387" name="Tijdelijke aanduiding voor inhoud 2"/>
          <p:cNvSpPr>
            <a:spLocks noGrp="1"/>
          </p:cNvSpPr>
          <p:nvPr>
            <p:ph idx="1"/>
          </p:nvPr>
        </p:nvSpPr>
        <p:spPr/>
        <p:txBody>
          <a:bodyPr>
            <a:normAutofit fontScale="92500" lnSpcReduction="10000"/>
          </a:bodyPr>
          <a:lstStyle/>
          <a:p>
            <a:pPr eaLnBrk="1" hangingPunct="1"/>
            <a:r>
              <a:rPr lang="nl-BE" altLang="nl-BE" sz="2800"/>
              <a:t>Informatierecht: niet rechtstreeks, op te vragen via vertegenwoordiging in schoolraad</a:t>
            </a:r>
          </a:p>
          <a:p>
            <a:pPr eaLnBrk="1" hangingPunct="1"/>
            <a:r>
              <a:rPr lang="nl-BE" altLang="nl-BE" sz="2800"/>
              <a:t>Beperkte adviesbevoegdheid</a:t>
            </a:r>
          </a:p>
          <a:p>
            <a:pPr lvl="1" eaLnBrk="1" hangingPunct="1"/>
            <a:r>
              <a:rPr lang="nl-BE" altLang="nl-BE" sz="2000"/>
              <a:t>Indien gevraagd door schoolraad</a:t>
            </a:r>
          </a:p>
          <a:p>
            <a:pPr lvl="1" eaLnBrk="1" hangingPunct="1"/>
            <a:r>
              <a:rPr lang="nl-BE" altLang="nl-BE" sz="2000"/>
              <a:t>Eigen initiatief: materies buiten bevoegdheid schoolraad, enkel betrekking op resp. personeel, ouders of leerlingen</a:t>
            </a:r>
          </a:p>
          <a:p>
            <a:pPr eaLnBrk="1" hangingPunct="1"/>
            <a:r>
              <a:rPr lang="nl-BE" altLang="nl-BE" sz="2800"/>
              <a:t>Informatie- en communicatieplicht</a:t>
            </a:r>
          </a:p>
          <a:p>
            <a:pPr eaLnBrk="1" hangingPunct="1"/>
            <a:r>
              <a:rPr lang="nl-BE" altLang="nl-BE" sz="2800"/>
              <a:t>Huishoudelijk reglement</a:t>
            </a:r>
          </a:p>
          <a:p>
            <a:pPr eaLnBrk="1" hangingPunct="1"/>
            <a:r>
              <a:rPr lang="nl-BE" altLang="nl-BE" sz="2800"/>
              <a:t>Om de vier jaar samengesteld (of eindigt bij verlaten school)</a:t>
            </a:r>
          </a:p>
        </p:txBody>
      </p:sp>
      <p:sp>
        <p:nvSpPr>
          <p:cNvPr id="4" name="Tijdelijke aanduiding voor dianummer 3"/>
          <p:cNvSpPr>
            <a:spLocks noGrp="1"/>
          </p:cNvSpPr>
          <p:nvPr>
            <p:ph type="sldNum" sz="quarter" idx="4294967295"/>
          </p:nvPr>
        </p:nvSpPr>
        <p:spPr>
          <a:xfrm>
            <a:off x="6553200" y="6356350"/>
            <a:ext cx="2133600" cy="365125"/>
          </a:xfrm>
          <a:prstGeom prst="rect">
            <a:avLst/>
          </a:prstGeom>
        </p:spPr>
        <p:txBody>
          <a:bodyPr/>
          <a:lstStyle/>
          <a:p>
            <a:pPr>
              <a:defRPr/>
            </a:pPr>
            <a:fld id="{00D3BA40-C8A9-4452-97F0-5B357DD847C8}" type="slidenum">
              <a:rPr lang="nl-BE" smtClean="0"/>
              <a:pPr>
                <a:defRPr/>
              </a:pPr>
              <a:t>9</a:t>
            </a:fld>
            <a:endParaRPr lang="nl-BE"/>
          </a:p>
        </p:txBody>
      </p:sp>
    </p:spTree>
    <p:extLst>
      <p:ext uri="{BB962C8B-B14F-4D97-AF65-F5344CB8AC3E}">
        <p14:creationId xmlns:p14="http://schemas.microsoft.com/office/powerpoint/2010/main" val="1854014990"/>
      </p:ext>
    </p:extLst>
  </p:cSld>
  <p:clrMapOvr>
    <a:masterClrMapping/>
  </p:clrMapOvr>
</p:sld>
</file>

<file path=ppt/theme/theme1.xml><?xml version="1.0" encoding="utf-8"?>
<a:theme xmlns:a="http://schemas.openxmlformats.org/drawingml/2006/main" name="TM_presentatie">
  <a:themeElements>
    <a:clrScheme name="Lessius">
      <a:dk1>
        <a:srgbClr val="003C72"/>
      </a:dk1>
      <a:lt1>
        <a:srgbClr val="FFFFFF"/>
      </a:lt1>
      <a:dk2>
        <a:srgbClr val="003C72"/>
      </a:dk2>
      <a:lt2>
        <a:srgbClr val="FFFFFF"/>
      </a:lt2>
      <a:accent1>
        <a:srgbClr val="00A9E5"/>
      </a:accent1>
      <a:accent2>
        <a:srgbClr val="67CBEF"/>
      </a:accent2>
      <a:accent3>
        <a:srgbClr val="CCEEFA"/>
      </a:accent3>
      <a:accent4>
        <a:srgbClr val="406D96"/>
      </a:accent4>
      <a:accent5>
        <a:srgbClr val="7F9DB9"/>
      </a:accent5>
      <a:accent6>
        <a:srgbClr val="BECEDD"/>
      </a:accent6>
      <a:hlink>
        <a:srgbClr val="118EFF"/>
      </a:hlink>
      <a:folHlink>
        <a:srgbClr val="7030A0"/>
      </a:folHlink>
    </a:clrScheme>
    <a:fontScheme name="Lessiu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DA5051D68ED424084D04DAB60A5482F" ma:contentTypeVersion="13" ma:contentTypeDescription="Create a new document." ma:contentTypeScope="" ma:versionID="5902b2825e1370962fd98a79fb1bd79e">
  <xsd:schema xmlns:xsd="http://www.w3.org/2001/XMLSchema" xmlns:xs="http://www.w3.org/2001/XMLSchema" xmlns:p="http://schemas.microsoft.com/office/2006/metadata/properties" xmlns:ns3="c1ae07d4-6c48-46ec-b226-22271e739a7b" xmlns:ns4="7177884d-6def-45a7-857b-8f6ddb27ba1c" targetNamespace="http://schemas.microsoft.com/office/2006/metadata/properties" ma:root="true" ma:fieldsID="a2c31f4fa065ad890534a224619b7303" ns3:_="" ns4:_="">
    <xsd:import namespace="c1ae07d4-6c48-46ec-b226-22271e739a7b"/>
    <xsd:import namespace="7177884d-6def-45a7-857b-8f6ddb27ba1c"/>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4:SharedWithUsers" minOccurs="0"/>
                <xsd:element ref="ns4:SharedWithDetails" minOccurs="0"/>
                <xsd:element ref="ns4:SharingHintHash"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ae07d4-6c48-46ec-b226-22271e739a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77884d-6def-45a7-857b-8f6ddb27ba1c"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7B9A6F-28E5-4FCE-A219-7AAE5CD6BB48}">
  <ds:schemaRefs>
    <ds:schemaRef ds:uri="c1ae07d4-6c48-46ec-b226-22271e739a7b"/>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purl.org/dc/dcmitype/"/>
    <ds:schemaRef ds:uri="http://purl.org/dc/terms/"/>
    <ds:schemaRef ds:uri="http://www.w3.org/XML/1998/namespace"/>
    <ds:schemaRef ds:uri="http://schemas.microsoft.com/office/infopath/2007/PartnerControls"/>
    <ds:schemaRef ds:uri="7177884d-6def-45a7-857b-8f6ddb27ba1c"/>
  </ds:schemaRefs>
</ds:datastoreItem>
</file>

<file path=customXml/itemProps2.xml><?xml version="1.0" encoding="utf-8"?>
<ds:datastoreItem xmlns:ds="http://schemas.openxmlformats.org/officeDocument/2006/customXml" ds:itemID="{7484E246-D7AA-470D-A9C4-D424B193DE4F}">
  <ds:schemaRefs>
    <ds:schemaRef ds:uri="http://schemas.microsoft.com/sharepoint/v3/contenttype/forms"/>
  </ds:schemaRefs>
</ds:datastoreItem>
</file>

<file path=customXml/itemProps3.xml><?xml version="1.0" encoding="utf-8"?>
<ds:datastoreItem xmlns:ds="http://schemas.openxmlformats.org/officeDocument/2006/customXml" ds:itemID="{7747A9FA-B0ED-41AA-A47D-070AD6DA6DE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ae07d4-6c48-46ec-b226-22271e739a7b"/>
    <ds:schemaRef ds:uri="7177884d-6def-45a7-857b-8f6ddb27ba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TM_presentatie</Template>
  <TotalTime>2609</TotalTime>
  <Words>882</Words>
  <Application>Microsoft Office PowerPoint</Application>
  <PresentationFormat>Diavoorstelling (4:3)</PresentationFormat>
  <Paragraphs>127</Paragraphs>
  <Slides>19</Slides>
  <Notes>1</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19</vt:i4>
      </vt:variant>
    </vt:vector>
  </HeadingPairs>
  <TitlesOfParts>
    <vt:vector size="24" baseType="lpstr">
      <vt:lpstr>Arial</vt:lpstr>
      <vt:lpstr>Calibri</vt:lpstr>
      <vt:lpstr>Trebuchet MS</vt:lpstr>
      <vt:lpstr>Verdana</vt:lpstr>
      <vt:lpstr>TM_presentatie</vt:lpstr>
      <vt:lpstr>H6: participatie</vt:lpstr>
      <vt:lpstr>Hoofdstuk 6 Participatie</vt:lpstr>
      <vt:lpstr>Het begrip participatie</vt:lpstr>
      <vt:lpstr>Het participatiedecreet</vt:lpstr>
      <vt:lpstr>De participatieve organen</vt:lpstr>
      <vt:lpstr>De participatieve organen</vt:lpstr>
      <vt:lpstr>De participatieve organen</vt:lpstr>
      <vt:lpstr>De participatieve organen</vt:lpstr>
      <vt:lpstr>Bepalingen betreffende PR, LR, OR</vt:lpstr>
      <vt:lpstr>De participatieve organen</vt:lpstr>
      <vt:lpstr>De participatieve organen</vt:lpstr>
      <vt:lpstr>De participatieve organen</vt:lpstr>
      <vt:lpstr>Nieuwe media in het onderwijs </vt:lpstr>
      <vt:lpstr>Onderwijs = verandering</vt:lpstr>
      <vt:lpstr>Opdracht: Nieuwe media vanuit participatie </vt:lpstr>
      <vt:lpstr>Serious gaming en onderwijs</vt:lpstr>
      <vt:lpstr>Serious gaming in het onderwijs</vt:lpstr>
      <vt:lpstr>Tot slot nog enkele artikels:</vt:lpstr>
      <vt:lpstr>PowerPoint-presentatie</vt:lpstr>
    </vt:vector>
  </TitlesOfParts>
  <Company>Dienst informatica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Evelien</dc:creator>
  <cp:lastModifiedBy>Christophe Van de Poel</cp:lastModifiedBy>
  <cp:revision>272</cp:revision>
  <cp:lastPrinted>2016-02-07T10:40:28Z</cp:lastPrinted>
  <dcterms:created xsi:type="dcterms:W3CDTF">2015-01-19T08:16:26Z</dcterms:created>
  <dcterms:modified xsi:type="dcterms:W3CDTF">2020-04-29T11:04:52Z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0x010100DDA5051D68ED424084D04DAB60A5482F</vt:lpwstr>
  </property>
  <property fmtid="{D5CDD505-2E9C-101B-9397-08002B2CF9AE}" pid="3" name="TaxKeyword">
    <vt:lpwstr/>
  </property>
</Properties>
</file>