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1"/>
  </p:notesMasterIdLst>
  <p:handoutMasterIdLst>
    <p:handoutMasterId r:id="rId32"/>
  </p:handout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6858000" type="screen4x3"/>
  <p:notesSz cx="6858000" cy="994568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4B2F"/>
    <a:srgbClr val="00A0AE"/>
    <a:srgbClr val="4B2B4B"/>
    <a:srgbClr val="50C6DD"/>
    <a:srgbClr val="D1CAD2"/>
    <a:srgbClr val="B7A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70600" autoAdjust="0"/>
  </p:normalViewPr>
  <p:slideViewPr>
    <p:cSldViewPr showGuides="1">
      <p:cViewPr varScale="1">
        <p:scale>
          <a:sx n="80" d="100"/>
          <a:sy n="80" d="100"/>
        </p:scale>
        <p:origin x="23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0" d="100"/>
          <a:sy n="80" d="100"/>
        </p:scale>
        <p:origin x="-2022" y="-90"/>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F0573-4FE8-4AB7-8E40-CC829112343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nl-BE"/>
        </a:p>
      </dgm:t>
    </dgm:pt>
    <dgm:pt modelId="{9496D98A-568B-4A4C-91F8-62F4DF01A9F8}">
      <dgm:prSet phldrT="[Tekst]" custT="1"/>
      <dgm:spPr/>
      <dgm:t>
        <a:bodyPr/>
        <a:lstStyle/>
        <a:p>
          <a:r>
            <a:rPr lang="nl-BE" sz="1400">
              <a:solidFill>
                <a:sysClr val="windowText" lastClr="000000"/>
              </a:solidFill>
            </a:rPr>
            <a:t>kleine problemen</a:t>
          </a:r>
        </a:p>
        <a:p>
          <a:r>
            <a:rPr lang="nl-BE" sz="1000"/>
            <a:t>(vb.fout taalgebruik, te laat ingediende jaarplannen, ...)</a:t>
          </a:r>
        </a:p>
      </dgm:t>
    </dgm:pt>
    <dgm:pt modelId="{666F6833-59C8-41D8-8BF3-50DA987B9E1F}" type="parTrans" cxnId="{A2A98486-944E-47F2-A8FC-DCFE0DB5DE69}">
      <dgm:prSet/>
      <dgm:spPr/>
      <dgm:t>
        <a:bodyPr/>
        <a:lstStyle/>
        <a:p>
          <a:endParaRPr lang="nl-BE"/>
        </a:p>
      </dgm:t>
    </dgm:pt>
    <dgm:pt modelId="{8003C47D-FB9A-449B-9053-41690EE77923}" type="sibTrans" cxnId="{A2A98486-944E-47F2-A8FC-DCFE0DB5DE69}">
      <dgm:prSet/>
      <dgm:spPr/>
      <dgm:t>
        <a:bodyPr/>
        <a:lstStyle/>
        <a:p>
          <a:endParaRPr lang="nl-BE"/>
        </a:p>
      </dgm:t>
    </dgm:pt>
    <dgm:pt modelId="{89B12FF7-94F0-43DF-8ADF-5E693F547794}">
      <dgm:prSet phldrT="[Tekst]" custT="1"/>
      <dgm:spPr/>
      <dgm:t>
        <a:bodyPr/>
        <a:lstStyle/>
        <a:p>
          <a:r>
            <a:rPr lang="nl-BE" sz="1000" dirty="0">
              <a:solidFill>
                <a:sysClr val="windowText" lastClr="000000"/>
              </a:solidFill>
            </a:rPr>
            <a:t>afdwingbare maatregelen</a:t>
          </a:r>
        </a:p>
        <a:p>
          <a:r>
            <a:rPr lang="nl-BE" sz="1000" dirty="0"/>
            <a:t>(personeelslid moet akkoord gaan maar mag ook zelf voorstellen doen)</a:t>
          </a:r>
        </a:p>
      </dgm:t>
    </dgm:pt>
    <dgm:pt modelId="{07BBED2C-DFB9-4703-8CFB-57AEA9CAA6C8}" type="parTrans" cxnId="{90E59D78-56CE-4C61-95FB-961A68240A2F}">
      <dgm:prSet/>
      <dgm:spPr/>
      <dgm:t>
        <a:bodyPr/>
        <a:lstStyle/>
        <a:p>
          <a:endParaRPr lang="nl-BE"/>
        </a:p>
      </dgm:t>
    </dgm:pt>
    <dgm:pt modelId="{16F54CC7-A02C-408F-A906-8B24C8E3A153}" type="sibTrans" cxnId="{90E59D78-56CE-4C61-95FB-961A68240A2F}">
      <dgm:prSet/>
      <dgm:spPr>
        <a:solidFill>
          <a:schemeClr val="bg1"/>
        </a:solidFill>
      </dgm:spPr>
      <dgm:t>
        <a:bodyPr/>
        <a:lstStyle/>
        <a:p>
          <a:endParaRPr lang="nl-BE"/>
        </a:p>
      </dgm:t>
    </dgm:pt>
    <dgm:pt modelId="{F6A8B036-95B4-4477-A7B9-4EBAA3F8FF46}">
      <dgm:prSet phldrT="[Tekst]" custT="1"/>
      <dgm:spPr/>
      <dgm:t>
        <a:bodyPr/>
        <a:lstStyle/>
        <a:p>
          <a:r>
            <a:rPr lang="nl-BE" sz="1200" dirty="0">
              <a:solidFill>
                <a:sysClr val="windowText" lastClr="000000"/>
              </a:solidFill>
            </a:rPr>
            <a:t>informeel gesprek</a:t>
          </a:r>
        </a:p>
        <a:p>
          <a:r>
            <a:rPr lang="nl-BE" sz="1200" dirty="0">
              <a:solidFill>
                <a:sysClr val="windowText" lastClr="000000"/>
              </a:solidFill>
            </a:rPr>
            <a:t>+ verslag</a:t>
          </a:r>
        </a:p>
        <a:p>
          <a:r>
            <a:rPr lang="nl-BE" sz="800" dirty="0"/>
            <a:t>(gesprek </a:t>
          </a:r>
          <a:r>
            <a:rPr lang="nl-BE" sz="800" dirty="0" err="1"/>
            <a:t>tss</a:t>
          </a:r>
          <a:r>
            <a:rPr lang="nl-BE" sz="800" dirty="0"/>
            <a:t>. IM en </a:t>
          </a:r>
          <a:r>
            <a:rPr lang="nl-BE" sz="800" dirty="0" err="1"/>
            <a:t>personeelslid+verslag</a:t>
          </a:r>
          <a:r>
            <a:rPr lang="nl-BE" sz="800" dirty="0"/>
            <a:t> voor tuchtdossier)</a:t>
          </a:r>
        </a:p>
      </dgm:t>
    </dgm:pt>
    <dgm:pt modelId="{DFB3C18D-F9F7-4CCB-9977-72D983C5C0C4}" type="sibTrans" cxnId="{6BAF12AC-E4FD-42E6-B783-178EE3627CF1}">
      <dgm:prSet/>
      <dgm:spPr/>
      <dgm:t>
        <a:bodyPr/>
        <a:lstStyle/>
        <a:p>
          <a:endParaRPr lang="nl-BE"/>
        </a:p>
      </dgm:t>
    </dgm:pt>
    <dgm:pt modelId="{5B2A4579-E9D0-41A7-AD52-A3A6523E81C4}" type="parTrans" cxnId="{6BAF12AC-E4FD-42E6-B783-178EE3627CF1}">
      <dgm:prSet/>
      <dgm:spPr/>
      <dgm:t>
        <a:bodyPr/>
        <a:lstStyle/>
        <a:p>
          <a:endParaRPr lang="nl-BE"/>
        </a:p>
      </dgm:t>
    </dgm:pt>
    <dgm:pt modelId="{1EAB76C5-B82A-49E4-B6C7-4D1E98E5D5BA}" type="pres">
      <dgm:prSet presAssocID="{E8AF0573-4FE8-4AB7-8E40-CC8291123434}" presName="Name0" presStyleCnt="0">
        <dgm:presLayoutVars>
          <dgm:dir/>
          <dgm:resizeHandles val="exact"/>
        </dgm:presLayoutVars>
      </dgm:prSet>
      <dgm:spPr/>
    </dgm:pt>
    <dgm:pt modelId="{7FD49739-A040-432E-8270-8DBCF53310AC}" type="pres">
      <dgm:prSet presAssocID="{9496D98A-568B-4A4C-91F8-62F4DF01A9F8}" presName="node" presStyleLbl="node1" presStyleIdx="0" presStyleCnt="3">
        <dgm:presLayoutVars>
          <dgm:bulletEnabled val="1"/>
        </dgm:presLayoutVars>
      </dgm:prSet>
      <dgm:spPr/>
    </dgm:pt>
    <dgm:pt modelId="{2B90BD35-C0C1-4CA2-9C59-43E6006B4656}" type="pres">
      <dgm:prSet presAssocID="{8003C47D-FB9A-449B-9053-41690EE77923}" presName="sibTrans" presStyleLbl="sibTrans2D1" presStyleIdx="0" presStyleCnt="3" custLinFactNeighborX="19293" custLinFactNeighborY="-11145"/>
      <dgm:spPr/>
    </dgm:pt>
    <dgm:pt modelId="{CC56BA53-DA1E-47A1-B8A5-BA843C64C552}" type="pres">
      <dgm:prSet presAssocID="{8003C47D-FB9A-449B-9053-41690EE77923}" presName="connectorText" presStyleLbl="sibTrans2D1" presStyleIdx="0" presStyleCnt="3"/>
      <dgm:spPr/>
    </dgm:pt>
    <dgm:pt modelId="{EBF51DDD-4603-409C-85C6-FB1CCDF13710}" type="pres">
      <dgm:prSet presAssocID="{89B12FF7-94F0-43DF-8ADF-5E693F547794}" presName="node" presStyleLbl="node1" presStyleIdx="1" presStyleCnt="3" custRadScaleRad="90570" custRadScaleInc="-25289">
        <dgm:presLayoutVars>
          <dgm:bulletEnabled val="1"/>
        </dgm:presLayoutVars>
      </dgm:prSet>
      <dgm:spPr/>
    </dgm:pt>
    <dgm:pt modelId="{FEF225C3-726A-4211-B7D0-D4C6CEB89117}" type="pres">
      <dgm:prSet presAssocID="{16F54CC7-A02C-408F-A906-8B24C8E3A153}" presName="sibTrans" presStyleLbl="sibTrans2D1" presStyleIdx="1" presStyleCnt="3"/>
      <dgm:spPr/>
    </dgm:pt>
    <dgm:pt modelId="{2AA8336D-11FA-494A-8A03-855A73F0389F}" type="pres">
      <dgm:prSet presAssocID="{16F54CC7-A02C-408F-A906-8B24C8E3A153}" presName="connectorText" presStyleLbl="sibTrans2D1" presStyleIdx="1" presStyleCnt="3"/>
      <dgm:spPr/>
    </dgm:pt>
    <dgm:pt modelId="{4E6C803C-C3D0-4685-9B73-06D11591B8C3}" type="pres">
      <dgm:prSet presAssocID="{F6A8B036-95B4-4477-A7B9-4EBAA3F8FF46}" presName="node" presStyleLbl="node1" presStyleIdx="2" presStyleCnt="3" custRadScaleRad="91111" custRadScaleInc="26703">
        <dgm:presLayoutVars>
          <dgm:bulletEnabled val="1"/>
        </dgm:presLayoutVars>
      </dgm:prSet>
      <dgm:spPr/>
    </dgm:pt>
    <dgm:pt modelId="{7C9394F7-417B-4F6C-9F1B-62F5DF08BF8D}" type="pres">
      <dgm:prSet presAssocID="{DFB3C18D-F9F7-4CCB-9977-72D983C5C0C4}" presName="sibTrans" presStyleLbl="sibTrans2D1" presStyleIdx="2" presStyleCnt="3" custLinFactNeighborX="-19012" custLinFactNeighborY="-32420"/>
      <dgm:spPr/>
    </dgm:pt>
    <dgm:pt modelId="{AAF66B04-FABE-417E-9DAD-3F8FE4F6D7C2}" type="pres">
      <dgm:prSet presAssocID="{DFB3C18D-F9F7-4CCB-9977-72D983C5C0C4}" presName="connectorText" presStyleLbl="sibTrans2D1" presStyleIdx="2" presStyleCnt="3"/>
      <dgm:spPr/>
    </dgm:pt>
  </dgm:ptLst>
  <dgm:cxnLst>
    <dgm:cxn modelId="{B976D02F-54B5-46B2-AA4B-4D67F148554A}" type="presOf" srcId="{89B12FF7-94F0-43DF-8ADF-5E693F547794}" destId="{EBF51DDD-4603-409C-85C6-FB1CCDF13710}" srcOrd="0" destOrd="0" presId="urn:microsoft.com/office/officeart/2005/8/layout/cycle7"/>
    <dgm:cxn modelId="{A11CDC44-6F77-46E1-AF27-7918F57855C8}" type="presOf" srcId="{8003C47D-FB9A-449B-9053-41690EE77923}" destId="{CC56BA53-DA1E-47A1-B8A5-BA843C64C552}" srcOrd="1" destOrd="0" presId="urn:microsoft.com/office/officeart/2005/8/layout/cycle7"/>
    <dgm:cxn modelId="{1CED0C6D-DC51-4BF3-9F0B-2B32502D8E06}" type="presOf" srcId="{F6A8B036-95B4-4477-A7B9-4EBAA3F8FF46}" destId="{4E6C803C-C3D0-4685-9B73-06D11591B8C3}" srcOrd="0" destOrd="0" presId="urn:microsoft.com/office/officeart/2005/8/layout/cycle7"/>
    <dgm:cxn modelId="{DBE25B71-A911-4A31-8DF7-635BDDCEE569}" type="presOf" srcId="{DFB3C18D-F9F7-4CCB-9977-72D983C5C0C4}" destId="{7C9394F7-417B-4F6C-9F1B-62F5DF08BF8D}" srcOrd="0" destOrd="0" presId="urn:microsoft.com/office/officeart/2005/8/layout/cycle7"/>
    <dgm:cxn modelId="{49AA2854-FBB5-4015-8473-A4D3D3134B77}" type="presOf" srcId="{DFB3C18D-F9F7-4CCB-9977-72D983C5C0C4}" destId="{AAF66B04-FABE-417E-9DAD-3F8FE4F6D7C2}" srcOrd="1" destOrd="0" presId="urn:microsoft.com/office/officeart/2005/8/layout/cycle7"/>
    <dgm:cxn modelId="{90E59D78-56CE-4C61-95FB-961A68240A2F}" srcId="{E8AF0573-4FE8-4AB7-8E40-CC8291123434}" destId="{89B12FF7-94F0-43DF-8ADF-5E693F547794}" srcOrd="1" destOrd="0" parTransId="{07BBED2C-DFB9-4703-8CFB-57AEA9CAA6C8}" sibTransId="{16F54CC7-A02C-408F-A906-8B24C8E3A153}"/>
    <dgm:cxn modelId="{530B865A-D9FE-43FF-8308-462FD64D2C97}" type="presOf" srcId="{E8AF0573-4FE8-4AB7-8E40-CC8291123434}" destId="{1EAB76C5-B82A-49E4-B6C7-4D1E98E5D5BA}" srcOrd="0" destOrd="0" presId="urn:microsoft.com/office/officeart/2005/8/layout/cycle7"/>
    <dgm:cxn modelId="{A2A98486-944E-47F2-A8FC-DCFE0DB5DE69}" srcId="{E8AF0573-4FE8-4AB7-8E40-CC8291123434}" destId="{9496D98A-568B-4A4C-91F8-62F4DF01A9F8}" srcOrd="0" destOrd="0" parTransId="{666F6833-59C8-41D8-8BF3-50DA987B9E1F}" sibTransId="{8003C47D-FB9A-449B-9053-41690EE77923}"/>
    <dgm:cxn modelId="{4DB86292-5E11-4A35-AE36-8FC17D373497}" type="presOf" srcId="{8003C47D-FB9A-449B-9053-41690EE77923}" destId="{2B90BD35-C0C1-4CA2-9C59-43E6006B4656}" srcOrd="0" destOrd="0" presId="urn:microsoft.com/office/officeart/2005/8/layout/cycle7"/>
    <dgm:cxn modelId="{26A6DA9A-1CE0-4862-9965-16825385A9B0}" type="presOf" srcId="{16F54CC7-A02C-408F-A906-8B24C8E3A153}" destId="{FEF225C3-726A-4211-B7D0-D4C6CEB89117}" srcOrd="0" destOrd="0" presId="urn:microsoft.com/office/officeart/2005/8/layout/cycle7"/>
    <dgm:cxn modelId="{6BAF12AC-E4FD-42E6-B783-178EE3627CF1}" srcId="{E8AF0573-4FE8-4AB7-8E40-CC8291123434}" destId="{F6A8B036-95B4-4477-A7B9-4EBAA3F8FF46}" srcOrd="2" destOrd="0" parTransId="{5B2A4579-E9D0-41A7-AD52-A3A6523E81C4}" sibTransId="{DFB3C18D-F9F7-4CCB-9977-72D983C5C0C4}"/>
    <dgm:cxn modelId="{8A11A0F4-F8B1-4B7C-A410-877CFC5EB363}" type="presOf" srcId="{16F54CC7-A02C-408F-A906-8B24C8E3A153}" destId="{2AA8336D-11FA-494A-8A03-855A73F0389F}" srcOrd="1" destOrd="0" presId="urn:microsoft.com/office/officeart/2005/8/layout/cycle7"/>
    <dgm:cxn modelId="{0F4D75F6-89C9-46CE-8723-28BE1493357D}" type="presOf" srcId="{9496D98A-568B-4A4C-91F8-62F4DF01A9F8}" destId="{7FD49739-A040-432E-8270-8DBCF53310AC}" srcOrd="0" destOrd="0" presId="urn:microsoft.com/office/officeart/2005/8/layout/cycle7"/>
    <dgm:cxn modelId="{5FFF0DBB-09AC-415B-A15B-D767262558DF}" type="presParOf" srcId="{1EAB76C5-B82A-49E4-B6C7-4D1E98E5D5BA}" destId="{7FD49739-A040-432E-8270-8DBCF53310AC}" srcOrd="0" destOrd="0" presId="urn:microsoft.com/office/officeart/2005/8/layout/cycle7"/>
    <dgm:cxn modelId="{DEB11523-AA7D-4109-BF3C-A74FB48695E7}" type="presParOf" srcId="{1EAB76C5-B82A-49E4-B6C7-4D1E98E5D5BA}" destId="{2B90BD35-C0C1-4CA2-9C59-43E6006B4656}" srcOrd="1" destOrd="0" presId="urn:microsoft.com/office/officeart/2005/8/layout/cycle7"/>
    <dgm:cxn modelId="{74F56484-4664-408F-972A-4E0D080E1D10}" type="presParOf" srcId="{2B90BD35-C0C1-4CA2-9C59-43E6006B4656}" destId="{CC56BA53-DA1E-47A1-B8A5-BA843C64C552}" srcOrd="0" destOrd="0" presId="urn:microsoft.com/office/officeart/2005/8/layout/cycle7"/>
    <dgm:cxn modelId="{D24A5F2B-4108-4C8C-9641-740990FF09F5}" type="presParOf" srcId="{1EAB76C5-B82A-49E4-B6C7-4D1E98E5D5BA}" destId="{EBF51DDD-4603-409C-85C6-FB1CCDF13710}" srcOrd="2" destOrd="0" presId="urn:microsoft.com/office/officeart/2005/8/layout/cycle7"/>
    <dgm:cxn modelId="{BAA360A7-6992-40D5-9EB6-CEC4E5E1C466}" type="presParOf" srcId="{1EAB76C5-B82A-49E4-B6C7-4D1E98E5D5BA}" destId="{FEF225C3-726A-4211-B7D0-D4C6CEB89117}" srcOrd="3" destOrd="0" presId="urn:microsoft.com/office/officeart/2005/8/layout/cycle7"/>
    <dgm:cxn modelId="{BAB05C6E-A401-4CE4-9725-F0471DD28019}" type="presParOf" srcId="{FEF225C3-726A-4211-B7D0-D4C6CEB89117}" destId="{2AA8336D-11FA-494A-8A03-855A73F0389F}" srcOrd="0" destOrd="0" presId="urn:microsoft.com/office/officeart/2005/8/layout/cycle7"/>
    <dgm:cxn modelId="{763BB450-634E-443C-AE2E-C8B1AF2FB184}" type="presParOf" srcId="{1EAB76C5-B82A-49E4-B6C7-4D1E98E5D5BA}" destId="{4E6C803C-C3D0-4685-9B73-06D11591B8C3}" srcOrd="4" destOrd="0" presId="urn:microsoft.com/office/officeart/2005/8/layout/cycle7"/>
    <dgm:cxn modelId="{485DDB9E-8A10-45B1-A06E-6EC0F1E058F4}" type="presParOf" srcId="{1EAB76C5-B82A-49E4-B6C7-4D1E98E5D5BA}" destId="{7C9394F7-417B-4F6C-9F1B-62F5DF08BF8D}" srcOrd="5" destOrd="0" presId="urn:microsoft.com/office/officeart/2005/8/layout/cycle7"/>
    <dgm:cxn modelId="{2CF7D156-5B3E-4D01-B1D9-5AC7B46EB111}" type="presParOf" srcId="{7C9394F7-417B-4F6C-9F1B-62F5DF08BF8D}" destId="{AAF66B04-FABE-417E-9DAD-3F8FE4F6D7C2}"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49739-A040-432E-8270-8DBCF53310AC}">
      <dsp:nvSpPr>
        <dsp:cNvPr id="0" name=""/>
        <dsp:cNvSpPr/>
      </dsp:nvSpPr>
      <dsp:spPr>
        <a:xfrm>
          <a:off x="2311288" y="15"/>
          <a:ext cx="1714127" cy="8570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a:solidFill>
                <a:sysClr val="windowText" lastClr="000000"/>
              </a:solidFill>
            </a:rPr>
            <a:t>kleine problemen</a:t>
          </a:r>
        </a:p>
        <a:p>
          <a:pPr marL="0" lvl="0" indent="0" algn="ctr" defTabSz="622300">
            <a:lnSpc>
              <a:spcPct val="90000"/>
            </a:lnSpc>
            <a:spcBef>
              <a:spcPct val="0"/>
            </a:spcBef>
            <a:spcAft>
              <a:spcPct val="35000"/>
            </a:spcAft>
            <a:buNone/>
          </a:pPr>
          <a:r>
            <a:rPr lang="nl-BE" sz="1000" kern="1200"/>
            <a:t>(vb.fout taalgebruik, te laat ingediende jaarplannen, ...)</a:t>
          </a:r>
        </a:p>
      </dsp:txBody>
      <dsp:txXfrm>
        <a:off x="2336391" y="25118"/>
        <a:ext cx="1663921" cy="806857"/>
      </dsp:txXfrm>
    </dsp:sp>
    <dsp:sp modelId="{2B90BD35-C0C1-4CA2-9C59-43E6006B4656}">
      <dsp:nvSpPr>
        <dsp:cNvPr id="0" name=""/>
        <dsp:cNvSpPr/>
      </dsp:nvSpPr>
      <dsp:spPr>
        <a:xfrm rot="3275675">
          <a:off x="3598430" y="1253234"/>
          <a:ext cx="932974" cy="29997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l-BE" sz="1200" kern="1200"/>
        </a:p>
      </dsp:txBody>
      <dsp:txXfrm>
        <a:off x="3688422" y="1313228"/>
        <a:ext cx="752990" cy="179984"/>
      </dsp:txXfrm>
    </dsp:sp>
    <dsp:sp modelId="{EBF51DDD-4603-409C-85C6-FB1CCDF13710}">
      <dsp:nvSpPr>
        <dsp:cNvPr id="0" name=""/>
        <dsp:cNvSpPr/>
      </dsp:nvSpPr>
      <dsp:spPr>
        <a:xfrm>
          <a:off x="3744421" y="2016226"/>
          <a:ext cx="1714127" cy="8570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solidFill>
                <a:sysClr val="windowText" lastClr="000000"/>
              </a:solidFill>
            </a:rPr>
            <a:t>afdwingbare maatregelen</a:t>
          </a:r>
        </a:p>
        <a:p>
          <a:pPr marL="0" lvl="0" indent="0" algn="ctr" defTabSz="444500">
            <a:lnSpc>
              <a:spcPct val="90000"/>
            </a:lnSpc>
            <a:spcBef>
              <a:spcPct val="0"/>
            </a:spcBef>
            <a:spcAft>
              <a:spcPct val="35000"/>
            </a:spcAft>
            <a:buNone/>
          </a:pPr>
          <a:r>
            <a:rPr lang="nl-BE" sz="1000" kern="1200" dirty="0"/>
            <a:t>(personeelslid moet akkoord gaan maar mag ook zelf voorstellen doen)</a:t>
          </a:r>
        </a:p>
      </dsp:txBody>
      <dsp:txXfrm>
        <a:off x="3769524" y="2041329"/>
        <a:ext cx="1663921" cy="806857"/>
      </dsp:txXfrm>
    </dsp:sp>
    <dsp:sp modelId="{FEF225C3-726A-4211-B7D0-D4C6CEB89117}">
      <dsp:nvSpPr>
        <dsp:cNvPr id="0" name=""/>
        <dsp:cNvSpPr/>
      </dsp:nvSpPr>
      <dsp:spPr>
        <a:xfrm rot="10822823">
          <a:off x="2694838" y="2285210"/>
          <a:ext cx="932974" cy="299972"/>
        </a:xfrm>
        <a:prstGeom prst="lef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l-BE" sz="1200" kern="1200"/>
        </a:p>
      </dsp:txBody>
      <dsp:txXfrm rot="10800000">
        <a:off x="2784830" y="2345204"/>
        <a:ext cx="752990" cy="179984"/>
      </dsp:txXfrm>
    </dsp:sp>
    <dsp:sp modelId="{4E6C803C-C3D0-4685-9B73-06D11591B8C3}">
      <dsp:nvSpPr>
        <dsp:cNvPr id="0" name=""/>
        <dsp:cNvSpPr/>
      </dsp:nvSpPr>
      <dsp:spPr>
        <a:xfrm>
          <a:off x="864101" y="1997103"/>
          <a:ext cx="1714127" cy="8570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solidFill>
                <a:sysClr val="windowText" lastClr="000000"/>
              </a:solidFill>
            </a:rPr>
            <a:t>informeel gesprek</a:t>
          </a:r>
        </a:p>
        <a:p>
          <a:pPr marL="0" lvl="0" indent="0" algn="ctr" defTabSz="533400">
            <a:lnSpc>
              <a:spcPct val="90000"/>
            </a:lnSpc>
            <a:spcBef>
              <a:spcPct val="0"/>
            </a:spcBef>
            <a:spcAft>
              <a:spcPct val="35000"/>
            </a:spcAft>
            <a:buNone/>
          </a:pPr>
          <a:r>
            <a:rPr lang="nl-BE" sz="1200" kern="1200" dirty="0">
              <a:solidFill>
                <a:sysClr val="windowText" lastClr="000000"/>
              </a:solidFill>
            </a:rPr>
            <a:t>+ verslag</a:t>
          </a:r>
        </a:p>
        <a:p>
          <a:pPr marL="0" lvl="0" indent="0" algn="ctr" defTabSz="533400">
            <a:lnSpc>
              <a:spcPct val="90000"/>
            </a:lnSpc>
            <a:spcBef>
              <a:spcPct val="0"/>
            </a:spcBef>
            <a:spcAft>
              <a:spcPct val="35000"/>
            </a:spcAft>
            <a:buNone/>
          </a:pPr>
          <a:r>
            <a:rPr lang="nl-BE" sz="800" kern="1200" dirty="0"/>
            <a:t>(gesprek </a:t>
          </a:r>
          <a:r>
            <a:rPr lang="nl-BE" sz="800" kern="1200" dirty="0" err="1"/>
            <a:t>tss</a:t>
          </a:r>
          <a:r>
            <a:rPr lang="nl-BE" sz="800" kern="1200" dirty="0"/>
            <a:t>. IM en </a:t>
          </a:r>
          <a:r>
            <a:rPr lang="nl-BE" sz="800" kern="1200" dirty="0" err="1"/>
            <a:t>personeelslid+verslag</a:t>
          </a:r>
          <a:r>
            <a:rPr lang="nl-BE" sz="800" kern="1200" dirty="0"/>
            <a:t> voor tuchtdossier)</a:t>
          </a:r>
        </a:p>
      </dsp:txBody>
      <dsp:txXfrm>
        <a:off x="889204" y="2022206"/>
        <a:ext cx="1663921" cy="806857"/>
      </dsp:txXfrm>
    </dsp:sp>
    <dsp:sp modelId="{7C9394F7-417B-4F6C-9F1B-62F5DF08BF8D}">
      <dsp:nvSpPr>
        <dsp:cNvPr id="0" name=""/>
        <dsp:cNvSpPr/>
      </dsp:nvSpPr>
      <dsp:spPr>
        <a:xfrm rot="18355735">
          <a:off x="1800894" y="1179854"/>
          <a:ext cx="932974" cy="29997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l-BE" sz="1200" kern="1200"/>
        </a:p>
      </dsp:txBody>
      <dsp:txXfrm>
        <a:off x="1890886" y="1239848"/>
        <a:ext cx="752990" cy="17998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3177" tIns="46589" rIns="93177" bIns="46589" rtlCol="0"/>
          <a:lstStyle>
            <a:lvl1pPr algn="l">
              <a:defRPr sz="1200"/>
            </a:lvl1pPr>
          </a:lstStyle>
          <a:p>
            <a:endParaRPr lang="nl-BE"/>
          </a:p>
        </p:txBody>
      </p:sp>
      <p:sp>
        <p:nvSpPr>
          <p:cNvPr id="3" name="Date Placeholder 2"/>
          <p:cNvSpPr>
            <a:spLocks noGrp="1"/>
          </p:cNvSpPr>
          <p:nvPr>
            <p:ph type="dt" sz="quarter" idx="1"/>
          </p:nvPr>
        </p:nvSpPr>
        <p:spPr>
          <a:xfrm>
            <a:off x="3884613" y="0"/>
            <a:ext cx="2971800" cy="497284"/>
          </a:xfrm>
          <a:prstGeom prst="rect">
            <a:avLst/>
          </a:prstGeom>
        </p:spPr>
        <p:txBody>
          <a:bodyPr vert="horz" lIns="93177" tIns="46589" rIns="93177" bIns="46589" rtlCol="0"/>
          <a:lstStyle>
            <a:lvl1pPr algn="r">
              <a:defRPr sz="1200"/>
            </a:lvl1pPr>
          </a:lstStyle>
          <a:p>
            <a:fld id="{7F1A4A96-82D9-489B-915B-218BDB102403}" type="datetimeFigureOut">
              <a:rPr lang="nl-BE" smtClean="0"/>
              <a:pPr/>
              <a:t>29/04/2020</a:t>
            </a:fld>
            <a:endParaRPr lang="nl-BE"/>
          </a:p>
        </p:txBody>
      </p:sp>
      <p:sp>
        <p:nvSpPr>
          <p:cNvPr id="4" name="Footer Placeholder 3"/>
          <p:cNvSpPr>
            <a:spLocks noGrp="1"/>
          </p:cNvSpPr>
          <p:nvPr>
            <p:ph type="ftr" sz="quarter" idx="2"/>
          </p:nvPr>
        </p:nvSpPr>
        <p:spPr>
          <a:xfrm>
            <a:off x="0" y="9446678"/>
            <a:ext cx="2971800" cy="497284"/>
          </a:xfrm>
          <a:prstGeom prst="rect">
            <a:avLst/>
          </a:prstGeom>
        </p:spPr>
        <p:txBody>
          <a:bodyPr vert="horz" lIns="93177" tIns="46589" rIns="93177" bIns="46589" rtlCol="0" anchor="b"/>
          <a:lstStyle>
            <a:lvl1pPr algn="l">
              <a:defRPr sz="1200"/>
            </a:lvl1pPr>
          </a:lstStyle>
          <a:p>
            <a:endParaRPr lang="nl-BE"/>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3177" tIns="46589" rIns="93177" bIns="46589" rtlCol="0" anchor="b"/>
          <a:lstStyle>
            <a:lvl1pPr algn="r">
              <a:defRPr sz="1200"/>
            </a:lvl1pPr>
          </a:lstStyle>
          <a:p>
            <a:fld id="{0D17EFB8-940B-4475-A4F4-BBE959E16336}" type="slidenum">
              <a:rPr lang="nl-BE" smtClean="0"/>
              <a:pPr/>
              <a:t>‹nr.›</a:t>
            </a:fld>
            <a:endParaRPr lang="nl-BE"/>
          </a:p>
        </p:txBody>
      </p:sp>
    </p:spTree>
    <p:extLst>
      <p:ext uri="{BB962C8B-B14F-4D97-AF65-F5344CB8AC3E}">
        <p14:creationId xmlns:p14="http://schemas.microsoft.com/office/powerpoint/2010/main" val="209754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3177" tIns="46589" rIns="93177" bIns="46589" rtlCol="0"/>
          <a:lstStyle>
            <a:lvl1pPr algn="l">
              <a:defRPr sz="1200"/>
            </a:lvl1pPr>
          </a:lstStyle>
          <a:p>
            <a:endParaRPr lang="nl-BE"/>
          </a:p>
        </p:txBody>
      </p:sp>
      <p:sp>
        <p:nvSpPr>
          <p:cNvPr id="3" name="Date Placeholder 2"/>
          <p:cNvSpPr>
            <a:spLocks noGrp="1"/>
          </p:cNvSpPr>
          <p:nvPr>
            <p:ph type="dt" idx="1"/>
          </p:nvPr>
        </p:nvSpPr>
        <p:spPr>
          <a:xfrm>
            <a:off x="3884613" y="0"/>
            <a:ext cx="2971800" cy="497284"/>
          </a:xfrm>
          <a:prstGeom prst="rect">
            <a:avLst/>
          </a:prstGeom>
        </p:spPr>
        <p:txBody>
          <a:bodyPr vert="horz" lIns="93177" tIns="46589" rIns="93177" bIns="46589" rtlCol="0"/>
          <a:lstStyle>
            <a:lvl1pPr algn="r">
              <a:defRPr sz="1200"/>
            </a:lvl1pPr>
          </a:lstStyle>
          <a:p>
            <a:fld id="{D1925427-6E8A-463A-9752-7D22F5CAF14A}" type="datetimeFigureOut">
              <a:rPr lang="nl-BE" smtClean="0"/>
              <a:pPr/>
              <a:t>29/04/2020</a:t>
            </a:fld>
            <a:endParaRPr lang="nl-BE"/>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3177" tIns="46589" rIns="93177" bIns="46589" rtlCol="0" anchor="ctr"/>
          <a:lstStyle/>
          <a:p>
            <a:endParaRPr lang="nl-BE"/>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3177" tIns="46589" rIns="93177" bIns="46589" rtlCol="0" anchor="b"/>
          <a:lstStyle>
            <a:lvl1pPr algn="r">
              <a:defRPr sz="1200"/>
            </a:lvl1pPr>
          </a:lstStyle>
          <a:p>
            <a:fld id="{89ED9555-764A-4B78-873A-3D7406AAEA2B}" type="slidenum">
              <a:rPr lang="nl-BE" smtClean="0"/>
              <a:pPr/>
              <a:t>‹nr.›</a:t>
            </a:fld>
            <a:endParaRPr lang="nl-BE"/>
          </a:p>
        </p:txBody>
      </p:sp>
    </p:spTree>
    <p:extLst>
      <p:ext uri="{BB962C8B-B14F-4D97-AF65-F5344CB8AC3E}">
        <p14:creationId xmlns:p14="http://schemas.microsoft.com/office/powerpoint/2010/main" val="7798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asic">
    <p:bg bwMode="gray">
      <p:bgPr>
        <a:solidFill>
          <a:srgbClr val="00A0AE"/>
        </a:solidFill>
        <a:effectLst/>
      </p:bgPr>
    </p:bg>
    <p:spTree>
      <p:nvGrpSpPr>
        <p:cNvPr id="1" name=""/>
        <p:cNvGrpSpPr/>
        <p:nvPr/>
      </p:nvGrpSpPr>
      <p:grpSpPr>
        <a:xfrm>
          <a:off x="0" y="0"/>
          <a:ext cx="0" cy="0"/>
          <a:chOff x="0" y="0"/>
          <a:chExt cx="0" cy="0"/>
        </a:xfrm>
      </p:grpSpPr>
      <p:sp>
        <p:nvSpPr>
          <p:cNvPr id="7" name="Rectangle 6"/>
          <p:cNvSpPr/>
          <p:nvPr userDrawn="1"/>
        </p:nvSpPr>
        <p:spPr>
          <a:xfrm>
            <a:off x="0" y="5958000"/>
            <a:ext cx="9144000" cy="9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rtlCol="0" anchor="ctr"/>
          <a:lstStyle/>
          <a:p>
            <a:pPr algn="ctr"/>
            <a:endParaRPr lang="nl-BE" sz="1100" dirty="0">
              <a:solidFill>
                <a:schemeClr val="bg1"/>
              </a:solidFill>
            </a:endParaRPr>
          </a:p>
        </p:txBody>
      </p:sp>
      <p:sp>
        <p:nvSpPr>
          <p:cNvPr id="9" name="Rectangle 8"/>
          <p:cNvSpPr/>
          <p:nvPr userDrawn="1"/>
        </p:nvSpPr>
        <p:spPr>
          <a:xfrm>
            <a:off x="0" y="6084000"/>
            <a:ext cx="1980000" cy="432000"/>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Subtitle 2"/>
          <p:cNvSpPr>
            <a:spLocks noGrp="1"/>
          </p:cNvSpPr>
          <p:nvPr>
            <p:ph type="subTitle" idx="1"/>
          </p:nvPr>
        </p:nvSpPr>
        <p:spPr>
          <a:xfrm>
            <a:off x="0" y="3357192"/>
            <a:ext cx="9144000" cy="1800000"/>
          </a:xfrm>
          <a:noFill/>
        </p:spPr>
        <p:txBody>
          <a:bodyPr wrap="square" lIns="720000" tIns="180000" rIns="720000" bIns="540000">
            <a:noAutofit/>
          </a:bodyPr>
          <a:lstStyle>
            <a:lvl1pPr marL="0" indent="0" algn="ctr">
              <a:buNone/>
              <a:defRPr sz="3200" cap="non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BE" dirty="0"/>
          </a:p>
        </p:txBody>
      </p:sp>
      <p:sp>
        <p:nvSpPr>
          <p:cNvPr id="154" name="Title 153"/>
          <p:cNvSpPr>
            <a:spLocks noGrp="1"/>
          </p:cNvSpPr>
          <p:nvPr>
            <p:ph type="title"/>
          </p:nvPr>
        </p:nvSpPr>
        <p:spPr>
          <a:xfrm>
            <a:off x="0" y="1556992"/>
            <a:ext cx="9144000" cy="1800000"/>
          </a:xfrm>
          <a:noFill/>
        </p:spPr>
        <p:txBody>
          <a:bodyPr lIns="720000" tIns="540000" rIns="720000" bIns="180000" anchor="b" anchorCtr="0">
            <a:noAutofit/>
          </a:bodyPr>
          <a:lstStyle>
            <a:lvl1pPr algn="ctr">
              <a:lnSpc>
                <a:spcPct val="90000"/>
              </a:lnSpc>
              <a:defRPr sz="3800" cap="all" baseline="0">
                <a:solidFill>
                  <a:schemeClr val="tx1"/>
                </a:solidFill>
              </a:defRPr>
            </a:lvl1pPr>
          </a:lstStyle>
          <a:p>
            <a:r>
              <a:rPr lang="nl-NL"/>
              <a:t>Klik om de stijl te bewerken</a:t>
            </a:r>
            <a:endParaRPr lang="nl-BE" dirty="0"/>
          </a:p>
        </p:txBody>
      </p:sp>
      <p:sp>
        <p:nvSpPr>
          <p:cNvPr id="12" name="Footer Placeholder 11"/>
          <p:cNvSpPr>
            <a:spLocks noGrp="1"/>
          </p:cNvSpPr>
          <p:nvPr>
            <p:ph type="ftr" sz="quarter" idx="12"/>
          </p:nvPr>
        </p:nvSpPr>
        <p:spPr>
          <a:solidFill>
            <a:srgbClr val="EC4B2F"/>
          </a:solidFill>
        </p:spPr>
        <p:txBody>
          <a:bodyPr/>
          <a:lstStyle>
            <a:lvl1pPr>
              <a:defRPr>
                <a:solidFill>
                  <a:schemeClr val="tx2"/>
                </a:solidFill>
              </a:defRPr>
            </a:lvl1pPr>
          </a:lstStyle>
          <a:p>
            <a:r>
              <a:rPr lang="nl-BE"/>
              <a:t>Economie 1 </a:t>
            </a:r>
            <a:endParaRPr lang="nl-BE" dirty="0"/>
          </a:p>
        </p:txBody>
      </p:sp>
      <p:sp>
        <p:nvSpPr>
          <p:cNvPr id="11" name="Slide Number Placeholder 10"/>
          <p:cNvSpPr>
            <a:spLocks noGrp="1"/>
          </p:cNvSpPr>
          <p:nvPr>
            <p:ph type="sldNum" sz="quarter" idx="11"/>
          </p:nvPr>
        </p:nvSpPr>
        <p:spPr>
          <a:solidFill>
            <a:srgbClr val="00A0AE"/>
          </a:solidFill>
        </p:spPr>
        <p:txBody>
          <a:bodyPr/>
          <a:lstStyle>
            <a:lvl1pPr>
              <a:defRPr>
                <a:solidFill>
                  <a:schemeClr val="tx1"/>
                </a:solidFill>
              </a:defRPr>
            </a:lvl1pPr>
          </a:lstStyle>
          <a:p>
            <a:fld id="{3B80295F-48CD-49FC-897A-CCEC919B8070}" type="slidenum">
              <a:rPr lang="nl-BE" smtClean="0"/>
              <a:pPr/>
              <a:t>‹nr.›</a:t>
            </a:fld>
            <a:endParaRPr lang="nl-BE" dirty="0"/>
          </a:p>
        </p:txBody>
      </p:sp>
      <p:pic>
        <p:nvPicPr>
          <p:cNvPr id="10" name="Picture 9" descr="TM_logo_vignet_ppt.jpg"/>
          <p:cNvPicPr>
            <a:picLocks noChangeAspect="1"/>
          </p:cNvPicPr>
          <p:nvPr userDrawn="1"/>
        </p:nvPicPr>
        <p:blipFill>
          <a:blip r:embed="rId2" cstate="print"/>
          <a:stretch>
            <a:fillRect/>
          </a:stretch>
        </p:blipFill>
        <p:spPr>
          <a:xfrm>
            <a:off x="360000" y="360000"/>
            <a:ext cx="2157984" cy="1155192"/>
          </a:xfrm>
          <a:prstGeom prst="rect">
            <a:avLst/>
          </a:prstGeom>
        </p:spPr>
      </p:pic>
      <p:sp>
        <p:nvSpPr>
          <p:cNvPr id="14" name="Date Placeholder 13"/>
          <p:cNvSpPr>
            <a:spLocks noGrp="1"/>
          </p:cNvSpPr>
          <p:nvPr>
            <p:ph type="dt" sz="half" idx="13"/>
          </p:nvPr>
        </p:nvSpPr>
        <p:spPr>
          <a:xfrm>
            <a:off x="755576" y="6570000"/>
            <a:ext cx="990706" cy="200055"/>
          </a:xfrm>
          <a:solidFill>
            <a:schemeClr val="tx1"/>
          </a:solidFill>
        </p:spPr>
        <p:txBody>
          <a:bodyPr/>
          <a:lstStyle>
            <a:lvl1pPr>
              <a:defRPr sz="1300">
                <a:solidFill>
                  <a:srgbClr val="00A0AE"/>
                </a:solidFill>
              </a:defRPr>
            </a:lvl1pPr>
          </a:lstStyle>
          <a:p>
            <a:pPr algn="l"/>
            <a:endParaRPr lang="nl-BE" dirty="0"/>
          </a:p>
        </p:txBody>
      </p:sp>
      <p:sp>
        <p:nvSpPr>
          <p:cNvPr id="20" name="Rectangle 19"/>
          <p:cNvSpPr/>
          <p:nvPr userDrawn="1"/>
        </p:nvSpPr>
        <p:spPr>
          <a:xfrm>
            <a:off x="0" y="5661248"/>
            <a:ext cx="9144000" cy="288032"/>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image_preview.png"/>
          <p:cNvPicPr>
            <a:picLocks noChangeAspect="1"/>
          </p:cNvPicPr>
          <p:nvPr userDrawn="1"/>
        </p:nvPicPr>
        <p:blipFill>
          <a:blip r:embed="rId3" cstate="print"/>
          <a:stretch>
            <a:fillRect/>
          </a:stretch>
        </p:blipFill>
        <p:spPr>
          <a:xfrm>
            <a:off x="7632000" y="6192000"/>
            <a:ext cx="1136842" cy="4320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Basic">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000"/>
            <a:ext cx="9144000" cy="4428000"/>
          </a:xfrm>
        </p:spPr>
        <p:txBody>
          <a:bodyPr bIns="144000"/>
          <a:lstStyle>
            <a:lvl1pPr marL="323850" indent="-323850">
              <a:spcBef>
                <a:spcPts val="400"/>
              </a:spcBef>
              <a:spcAft>
                <a:spcPts val="400"/>
              </a:spcAft>
              <a:buClrTx/>
              <a:defRPr/>
            </a:lvl1pPr>
            <a:lvl2pPr marL="723900" indent="-368300">
              <a:spcBef>
                <a:spcPts val="400"/>
              </a:spcBef>
              <a:spcAft>
                <a:spcPts val="400"/>
              </a:spcAft>
              <a:buClrTx/>
              <a:defRPr sz="2500"/>
            </a:lvl2pPr>
            <a:lvl3pPr marL="982663" indent="-258763">
              <a:spcBef>
                <a:spcPts val="400"/>
              </a:spcBef>
              <a:spcAft>
                <a:spcPts val="400"/>
              </a:spcAft>
              <a:buClrTx/>
              <a:defRPr sz="2300"/>
            </a:lvl3pPr>
            <a:lvl4pPr marL="1255713" indent="-273050">
              <a:spcBef>
                <a:spcPts val="400"/>
              </a:spcBef>
              <a:spcAft>
                <a:spcPts val="400"/>
              </a:spcAft>
              <a:buClrTx/>
              <a:defRPr sz="2000"/>
            </a:lvl4pPr>
            <a:lvl5pPr marL="1609725" indent="-258763">
              <a:spcBef>
                <a:spcPts val="600"/>
              </a:spcBef>
              <a:spcAft>
                <a:spcPts val="600"/>
              </a:spcAft>
              <a:defRPr sz="1700"/>
            </a:lvl5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7" name="Title 6"/>
          <p:cNvSpPr>
            <a:spLocks noGrp="1"/>
          </p:cNvSpPr>
          <p:nvPr>
            <p:ph type="title"/>
          </p:nvPr>
        </p:nvSpPr>
        <p:spPr/>
        <p:txBody>
          <a:bodyPr lIns="360000" tIns="180000" rIns="360000" bIns="144000"/>
          <a:lstStyle>
            <a:lvl1pPr>
              <a:defRPr>
                <a:solidFill>
                  <a:srgbClr val="00A0AE"/>
                </a:solidFill>
              </a:defRPr>
            </a:lvl1pPr>
          </a:lstStyle>
          <a:p>
            <a:r>
              <a:rPr lang="nl-NL"/>
              <a:t>Klik om de stijl te bewerken</a:t>
            </a:r>
            <a:endParaRPr lang="nl-BE" dirty="0"/>
          </a:p>
        </p:txBody>
      </p:sp>
      <p:cxnSp>
        <p:nvCxnSpPr>
          <p:cNvPr id="14" name="Straight Connector 13"/>
          <p:cNvCxnSpPr/>
          <p:nvPr userDrawn="1"/>
        </p:nvCxnSpPr>
        <p:spPr>
          <a:xfrm>
            <a:off x="180000" y="1141200"/>
            <a:ext cx="8748000" cy="0"/>
          </a:xfrm>
          <a:prstGeom prst="line">
            <a:avLst/>
          </a:prstGeom>
          <a:ln w="6350">
            <a:solidFill>
              <a:srgbClr val="00A0AE"/>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7" name="Footer Placeholder 16"/>
          <p:cNvSpPr>
            <a:spLocks noGrp="1"/>
          </p:cNvSpPr>
          <p:nvPr>
            <p:ph type="ftr" sz="quarter" idx="12"/>
          </p:nvPr>
        </p:nvSpPr>
        <p:spPr/>
        <p:txBody>
          <a:bodyPr/>
          <a:lstStyle/>
          <a:p>
            <a:r>
              <a:rPr lang="nl-BE"/>
              <a:t>Economie 1 </a:t>
            </a:r>
            <a:endParaRPr lang="nl-BE" dirty="0"/>
          </a:p>
        </p:txBody>
      </p:sp>
      <p:pic>
        <p:nvPicPr>
          <p:cNvPr id="12" name="Picture 11"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
        <p:nvSpPr>
          <p:cNvPr id="8" name="Date Placeholder 7"/>
          <p:cNvSpPr>
            <a:spLocks noGrp="1"/>
          </p:cNvSpPr>
          <p:nvPr>
            <p:ph type="dt" sz="half" idx="13"/>
          </p:nvPr>
        </p:nvSpPr>
        <p:spPr/>
        <p:txBody>
          <a:bodyPr/>
          <a:lstStyle/>
          <a:p>
            <a:pPr algn="l"/>
            <a:endParaRPr lang="nl-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000"/>
            <a:ext cx="9144000" cy="4734000"/>
          </a:xfrm>
        </p:spPr>
        <p:txBody>
          <a:bodyPr bIns="144000" numCol="2" spcCol="360000" anchor="ctr" anchorCtr="0"/>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7" name="Title 6"/>
          <p:cNvSpPr>
            <a:spLocks noGrp="1"/>
          </p:cNvSpPr>
          <p:nvPr>
            <p:ph type="title"/>
          </p:nvPr>
        </p:nvSpPr>
        <p:spPr/>
        <p:txBody>
          <a:bodyPr lIns="360000" tIns="180000" rIns="360000" bIns="144000"/>
          <a:lstStyle/>
          <a:p>
            <a:r>
              <a:rPr lang="nl-NL"/>
              <a:t>Klik om de stijl te bewerken</a:t>
            </a:r>
            <a:endParaRPr lang="nl-BE" dirty="0"/>
          </a:p>
        </p:txBody>
      </p:sp>
      <p:cxnSp>
        <p:nvCxnSpPr>
          <p:cNvPr id="14" name="Straight Connector 13"/>
          <p:cNvCxnSpPr/>
          <p:nvPr userDrawn="1"/>
        </p:nvCxnSpPr>
        <p:spPr>
          <a:xfrm>
            <a:off x="180000" y="1141200"/>
            <a:ext cx="8748000" cy="0"/>
          </a:xfrm>
          <a:prstGeom prst="line">
            <a:avLst/>
          </a:prstGeom>
          <a:ln w="6350">
            <a:solidFill>
              <a:srgbClr val="00A0AE"/>
            </a:solidFill>
          </a:ln>
        </p:spPr>
        <p:style>
          <a:lnRef idx="1">
            <a:schemeClr val="accent1"/>
          </a:lnRef>
          <a:fillRef idx="0">
            <a:schemeClr val="accent1"/>
          </a:fillRef>
          <a:effectRef idx="0">
            <a:schemeClr val="accent1"/>
          </a:effectRef>
          <a:fontRef idx="minor">
            <a:schemeClr val="tx1"/>
          </a:fontRef>
        </p:style>
      </p:cxnSp>
      <p:sp>
        <p:nvSpPr>
          <p:cNvPr id="15" name="Date Placeholder 14"/>
          <p:cNvSpPr>
            <a:spLocks noGrp="1"/>
          </p:cNvSpPr>
          <p:nvPr>
            <p:ph type="dt" sz="half" idx="10"/>
          </p:nvPr>
        </p:nvSpPr>
        <p:spPr/>
        <p:txBody>
          <a:bodyPr/>
          <a:lstStyle/>
          <a:p>
            <a:pPr algn="l"/>
            <a:endParaRPr lang="nl-BE" dirty="0"/>
          </a:p>
        </p:txBody>
      </p:sp>
      <p:sp>
        <p:nvSpPr>
          <p:cNvPr id="16" name="Slide Number Placeholder 15"/>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7" name="Footer Placeholder 16"/>
          <p:cNvSpPr>
            <a:spLocks noGrp="1"/>
          </p:cNvSpPr>
          <p:nvPr>
            <p:ph type="ftr" sz="quarter" idx="12"/>
          </p:nvPr>
        </p:nvSpPr>
        <p:spPr/>
        <p:txBody>
          <a:bodyPr/>
          <a:lstStyle/>
          <a:p>
            <a:r>
              <a:rPr lang="nl-BE"/>
              <a:t>Economie 1 </a:t>
            </a:r>
            <a:endParaRPr lang="nl-BE" dirty="0"/>
          </a:p>
        </p:txBody>
      </p:sp>
      <p:pic>
        <p:nvPicPr>
          <p:cNvPr id="11" name="Picture 10"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tent |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nl-BE" dirty="0"/>
          </a:p>
        </p:txBody>
      </p:sp>
      <p:sp>
        <p:nvSpPr>
          <p:cNvPr id="3" name="Text Placeholder 2"/>
          <p:cNvSpPr>
            <a:spLocks noGrp="1"/>
          </p:cNvSpPr>
          <p:nvPr>
            <p:ph type="body" idx="1"/>
          </p:nvPr>
        </p:nvSpPr>
        <p:spPr>
          <a:xfrm>
            <a:off x="0" y="1152000"/>
            <a:ext cx="4428000" cy="1097992"/>
          </a:xfrm>
        </p:spPr>
        <p:txBody>
          <a:bodyPr lIns="252000" tIns="252000" rIns="0" bIns="0" anchor="t" anchorCtr="0">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0" y="2285992"/>
            <a:ext cx="4428000" cy="3600000"/>
          </a:xfrm>
        </p:spPr>
        <p:txBody>
          <a:bodyPr lIns="252000" tIns="0" rIns="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5" name="Text Placeholder 4"/>
          <p:cNvSpPr>
            <a:spLocks noGrp="1"/>
          </p:cNvSpPr>
          <p:nvPr>
            <p:ph type="body" sz="quarter" idx="3"/>
          </p:nvPr>
        </p:nvSpPr>
        <p:spPr>
          <a:xfrm>
            <a:off x="4716032" y="1152000"/>
            <a:ext cx="4428000" cy="1097992"/>
          </a:xfrm>
        </p:spPr>
        <p:txBody>
          <a:bodyPr lIns="0" tIns="252000" rIns="252000" bIns="0" anchor="t" anchorCtr="0">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716032" y="2285992"/>
            <a:ext cx="4428000" cy="3600000"/>
          </a:xfrm>
        </p:spPr>
        <p:txBody>
          <a:bodyPr lIns="0" tIns="0" rIns="25200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p:txBody>
      </p:sp>
      <p:cxnSp>
        <p:nvCxnSpPr>
          <p:cNvPr id="10" name="Straight Connector 9"/>
          <p:cNvCxnSpPr/>
          <p:nvPr userDrawn="1"/>
        </p:nvCxnSpPr>
        <p:spPr>
          <a:xfrm>
            <a:off x="180000" y="1141200"/>
            <a:ext cx="8748000" cy="0"/>
          </a:xfrm>
          <a:prstGeom prst="line">
            <a:avLst/>
          </a:prstGeom>
          <a:ln w="6350">
            <a:solidFill>
              <a:srgbClr val="4B2B4B"/>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pPr algn="l"/>
            <a:endParaRPr lang="nl-BE" dirty="0"/>
          </a:p>
        </p:txBody>
      </p:sp>
      <p:sp>
        <p:nvSpPr>
          <p:cNvPr id="12" name="Slide Number Placeholder 11"/>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3" name="Footer Placeholder 12"/>
          <p:cNvSpPr>
            <a:spLocks noGrp="1"/>
          </p:cNvSpPr>
          <p:nvPr>
            <p:ph type="ftr" sz="quarter" idx="12"/>
          </p:nvPr>
        </p:nvSpPr>
        <p:spPr/>
        <p:txBody>
          <a:bodyPr/>
          <a:lstStyle/>
          <a:p>
            <a:r>
              <a:rPr lang="nl-BE"/>
              <a:t>Economie 1 </a:t>
            </a:r>
            <a:endParaRPr lang="nl-BE" dirty="0"/>
          </a:p>
        </p:txBody>
      </p:sp>
      <p:pic>
        <p:nvPicPr>
          <p:cNvPr id="14" name="Picture 13"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Pictur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0" y="1152000"/>
            <a:ext cx="5072098" cy="4734000"/>
          </a:xfrm>
        </p:spPr>
        <p:txBody>
          <a:bodyPr lIns="0" rIns="0" bIns="144000"/>
          <a:lstStyle>
            <a:lvl2pPr algn="l">
              <a:defRPr/>
            </a:lvl2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7" name="Title 6"/>
          <p:cNvSpPr>
            <a:spLocks noGrp="1"/>
          </p:cNvSpPr>
          <p:nvPr>
            <p:ph type="title"/>
          </p:nvPr>
        </p:nvSpPr>
        <p:spPr/>
        <p:txBody>
          <a:bodyPr lIns="360000" tIns="180000" rIns="360000" bIns="144000"/>
          <a:lstStyle>
            <a:lvl1pPr>
              <a:defRPr>
                <a:solidFill>
                  <a:srgbClr val="50C6DD"/>
                </a:solidFill>
              </a:defRPr>
            </a:lvl1pPr>
          </a:lstStyle>
          <a:p>
            <a:r>
              <a:rPr lang="nl-NL"/>
              <a:t>Klik om de stijl te bewerken</a:t>
            </a:r>
            <a:endParaRPr lang="nl-BE" dirty="0"/>
          </a:p>
        </p:txBody>
      </p:sp>
      <p:cxnSp>
        <p:nvCxnSpPr>
          <p:cNvPr id="20" name="Straight Connector 19"/>
          <p:cNvCxnSpPr/>
          <p:nvPr userDrawn="1"/>
        </p:nvCxnSpPr>
        <p:spPr>
          <a:xfrm>
            <a:off x="180000" y="1141200"/>
            <a:ext cx="8748000" cy="0"/>
          </a:xfrm>
          <a:prstGeom prst="line">
            <a:avLst/>
          </a:prstGeom>
          <a:ln w="6350">
            <a:solidFill>
              <a:srgbClr val="4B2B4B"/>
            </a:solidFill>
          </a:ln>
        </p:spPr>
        <p:style>
          <a:lnRef idx="1">
            <a:schemeClr val="accent1"/>
          </a:lnRef>
          <a:fillRef idx="0">
            <a:schemeClr val="accent1"/>
          </a:fillRef>
          <a:effectRef idx="0">
            <a:schemeClr val="accent1"/>
          </a:effectRef>
          <a:fontRef idx="minor">
            <a:schemeClr val="tx1"/>
          </a:fontRef>
        </p:style>
      </p:cxnSp>
      <p:sp>
        <p:nvSpPr>
          <p:cNvPr id="13" name="Picture Placeholder 87"/>
          <p:cNvSpPr>
            <a:spLocks noGrp="1"/>
          </p:cNvSpPr>
          <p:nvPr>
            <p:ph type="pic" sz="quarter" idx="10"/>
          </p:nvPr>
        </p:nvSpPr>
        <p:spPr>
          <a:xfrm>
            <a:off x="180000" y="1152000"/>
            <a:ext cx="3428992" cy="4734000"/>
          </a:xfrm>
        </p:spPr>
        <p:txBody>
          <a:bodyPr>
            <a:normAutofit/>
          </a:bodyPr>
          <a:lstStyle>
            <a:lvl1pPr>
              <a:buNone/>
              <a:defRPr sz="1000"/>
            </a:lvl1pPr>
          </a:lstStyle>
          <a:p>
            <a:r>
              <a:rPr lang="nl-NL"/>
              <a:t>Klik op het pictogram als u een afbeelding wilt toevoegen</a:t>
            </a:r>
            <a:endParaRPr lang="nl-BE" dirty="0"/>
          </a:p>
        </p:txBody>
      </p:sp>
      <p:sp>
        <p:nvSpPr>
          <p:cNvPr id="9" name="Date Placeholder 8"/>
          <p:cNvSpPr>
            <a:spLocks noGrp="1"/>
          </p:cNvSpPr>
          <p:nvPr>
            <p:ph type="dt" sz="half" idx="11"/>
          </p:nvPr>
        </p:nvSpPr>
        <p:spPr/>
        <p:txBody>
          <a:bodyPr/>
          <a:lstStyle/>
          <a:p>
            <a:pPr algn="l"/>
            <a:endParaRPr lang="nl-BE" dirty="0"/>
          </a:p>
        </p:txBody>
      </p:sp>
      <p:sp>
        <p:nvSpPr>
          <p:cNvPr id="10" name="Slide Number Placeholder 9"/>
          <p:cNvSpPr>
            <a:spLocks noGrp="1"/>
          </p:cNvSpPr>
          <p:nvPr>
            <p:ph type="sldNum" sz="quarter" idx="12"/>
          </p:nvPr>
        </p:nvSpPr>
        <p:spPr/>
        <p:txBody>
          <a:bodyPr/>
          <a:lstStyle/>
          <a:p>
            <a:fld id="{3B80295F-48CD-49FC-897A-CCEC919B8070}" type="slidenum">
              <a:rPr lang="nl-BE" smtClean="0"/>
              <a:pPr/>
              <a:t>‹nr.›</a:t>
            </a:fld>
            <a:endParaRPr lang="nl-BE" dirty="0"/>
          </a:p>
        </p:txBody>
      </p:sp>
      <p:sp>
        <p:nvSpPr>
          <p:cNvPr id="11" name="Footer Placeholder 10"/>
          <p:cNvSpPr>
            <a:spLocks noGrp="1"/>
          </p:cNvSpPr>
          <p:nvPr>
            <p:ph type="ftr" sz="quarter" idx="13"/>
          </p:nvPr>
        </p:nvSpPr>
        <p:spPr/>
        <p:txBody>
          <a:bodyPr/>
          <a:lstStyle/>
          <a:p>
            <a:r>
              <a:rPr lang="nl-BE"/>
              <a:t>Economie 1 </a:t>
            </a:r>
            <a:endParaRPr lang="nl-BE" dirty="0"/>
          </a:p>
        </p:txBody>
      </p:sp>
      <p:pic>
        <p:nvPicPr>
          <p:cNvPr id="12" name="Picture 11"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No 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nl-BE"/>
              <a:t>Economie 1 </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‹nr.›</a:t>
            </a:fld>
            <a:endParaRPr lang="nl-BE" dirty="0"/>
          </a:p>
        </p:txBody>
      </p:sp>
      <p:sp>
        <p:nvSpPr>
          <p:cNvPr id="5" name="Date Placeholder 4"/>
          <p:cNvSpPr>
            <a:spLocks noGrp="1"/>
          </p:cNvSpPr>
          <p:nvPr>
            <p:ph type="dt" sz="half" idx="12"/>
          </p:nvPr>
        </p:nvSpPr>
        <p:spPr/>
        <p:txBody>
          <a:bodyPr/>
          <a:lstStyle/>
          <a:p>
            <a:pPr algn="l"/>
            <a:endParaRPr lang="nl-BE" dirty="0"/>
          </a:p>
        </p:txBody>
      </p:sp>
      <p:sp>
        <p:nvSpPr>
          <p:cNvPr id="7" name="Text Placeholder 6"/>
          <p:cNvSpPr>
            <a:spLocks noGrp="1"/>
          </p:cNvSpPr>
          <p:nvPr>
            <p:ph type="body" sz="quarter" idx="13"/>
          </p:nvPr>
        </p:nvSpPr>
        <p:spPr>
          <a:xfrm>
            <a:off x="0" y="0"/>
            <a:ext cx="9144000" cy="5929313"/>
          </a:xfrm>
        </p:spPr>
        <p:txBody>
          <a:bodyPr/>
          <a:lstStyle>
            <a:lvl1pPr>
              <a:buClrTx/>
              <a:defRPr>
                <a:solidFill>
                  <a:srgbClr val="000000"/>
                </a:solidFill>
              </a:defRPr>
            </a:lvl1pPr>
            <a:lvl2pPr>
              <a:buClrTx/>
              <a:defRPr>
                <a:solidFill>
                  <a:srgbClr val="000000"/>
                </a:solidFill>
              </a:defRPr>
            </a:lvl2pPr>
            <a:lvl3pPr>
              <a:buClrTx/>
              <a:defRPr>
                <a:solidFill>
                  <a:srgbClr val="000000"/>
                </a:solidFill>
              </a:defRPr>
            </a:lvl3pPr>
            <a:lvl4pPr>
              <a:buClrTx/>
              <a:defRPr>
                <a:solidFill>
                  <a:srgbClr val="000000"/>
                </a:solidFill>
              </a:defRPr>
            </a:lvl4pPr>
            <a:lvl5pPr>
              <a:buClrTx/>
              <a:defRPr>
                <a:solidFill>
                  <a:srgbClr val="000000"/>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9" name="Picture 8"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1 Big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nl-BE"/>
              <a:t>Economie 1 </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‹nr.›</a:t>
            </a:fld>
            <a:endParaRPr lang="nl-BE" dirty="0"/>
          </a:p>
        </p:txBody>
      </p:sp>
      <p:sp>
        <p:nvSpPr>
          <p:cNvPr id="5" name="Date Placeholder 4"/>
          <p:cNvSpPr>
            <a:spLocks noGrp="1"/>
          </p:cNvSpPr>
          <p:nvPr>
            <p:ph type="dt" sz="half" idx="12"/>
          </p:nvPr>
        </p:nvSpPr>
        <p:spPr/>
        <p:txBody>
          <a:bodyPr/>
          <a:lstStyle/>
          <a:p>
            <a:pPr algn="l"/>
            <a:endParaRPr lang="nl-BE" dirty="0"/>
          </a:p>
        </p:txBody>
      </p:sp>
      <p:sp>
        <p:nvSpPr>
          <p:cNvPr id="7" name="Picture Placeholder 6"/>
          <p:cNvSpPr>
            <a:spLocks noGrp="1"/>
          </p:cNvSpPr>
          <p:nvPr>
            <p:ph type="pic" sz="quarter" idx="13"/>
          </p:nvPr>
        </p:nvSpPr>
        <p:spPr>
          <a:xfrm>
            <a:off x="0" y="0"/>
            <a:ext cx="9144000" cy="5929313"/>
          </a:xfrm>
        </p:spPr>
        <p:txBody>
          <a:bodyPr/>
          <a:lstStyle/>
          <a:p>
            <a:r>
              <a:rPr lang="nl-NL"/>
              <a:t>Klik op het pictogram als u een afbeelding wilt toevoegen</a:t>
            </a:r>
            <a:endParaRPr lang="nl-BE"/>
          </a:p>
        </p:txBody>
      </p:sp>
      <p:pic>
        <p:nvPicPr>
          <p:cNvPr id="9" name="Picture 8"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en objec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4000">
                <a:latin typeface="Verdana" charset="0"/>
                <a:ea typeface="Verdana" charset="0"/>
                <a:cs typeface="Verdana" charset="0"/>
              </a:defRPr>
            </a:lvl1pPr>
          </a:lstStyle>
          <a:p>
            <a:r>
              <a:rPr lang="nl-NL"/>
              <a:t>Klik om de stijl te bewerken</a:t>
            </a:r>
            <a:endParaRPr lang="nl-BE" dirty="0"/>
          </a:p>
        </p:txBody>
      </p:sp>
      <p:sp>
        <p:nvSpPr>
          <p:cNvPr id="3" name="Tijdelijke aanduiding voor inhoud 2"/>
          <p:cNvSpPr>
            <a:spLocks noGrp="1"/>
          </p:cNvSpPr>
          <p:nvPr>
            <p:ph idx="1"/>
          </p:nvPr>
        </p:nvSpPr>
        <p:spPr>
          <a:xfrm>
            <a:off x="457200" y="1600201"/>
            <a:ext cx="8229600" cy="4061047"/>
          </a:xfr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253983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7" name="Rectangle 6"/>
          <p:cNvSpPr/>
          <p:nvPr/>
        </p:nvSpPr>
        <p:spPr>
          <a:xfrm>
            <a:off x="0" y="5958024"/>
            <a:ext cx="9144000" cy="900000"/>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rtlCol="0" anchor="ctr"/>
          <a:lstStyle/>
          <a:p>
            <a:pPr algn="ctr"/>
            <a:endParaRPr lang="nl-BE" sz="1100" dirty="0">
              <a:solidFill>
                <a:schemeClr val="bg1"/>
              </a:solidFill>
            </a:endParaRPr>
          </a:p>
        </p:txBody>
      </p:sp>
      <p:sp>
        <p:nvSpPr>
          <p:cNvPr id="82" name="Rectangle 81"/>
          <p:cNvSpPr/>
          <p:nvPr/>
        </p:nvSpPr>
        <p:spPr>
          <a:xfrm>
            <a:off x="0" y="6084000"/>
            <a:ext cx="1980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9" name="Footer Placeholder 4"/>
          <p:cNvSpPr>
            <a:spLocks noGrp="1"/>
          </p:cNvSpPr>
          <p:nvPr>
            <p:ph type="ftr" sz="quarter" idx="3"/>
          </p:nvPr>
        </p:nvSpPr>
        <p:spPr>
          <a:xfrm>
            <a:off x="755576" y="6084000"/>
            <a:ext cx="4032424" cy="432000"/>
          </a:xfrm>
          <a:prstGeom prst="rect">
            <a:avLst/>
          </a:prstGeom>
          <a:solidFill>
            <a:schemeClr val="bg1"/>
          </a:solidFill>
        </p:spPr>
        <p:txBody>
          <a:bodyPr wrap="square" lIns="144000" tIns="0" rIns="144000" bIns="0" anchor="ctr" anchorCtr="0">
            <a:noAutofit/>
          </a:bodyPr>
          <a:lstStyle>
            <a:lvl1pPr algn="l">
              <a:lnSpc>
                <a:spcPct val="90000"/>
              </a:lnSpc>
              <a:defRPr sz="1500">
                <a:solidFill>
                  <a:srgbClr val="00A0AE"/>
                </a:solidFill>
                <a:latin typeface="Trebuchet MS" pitchFamily="34" charset="0"/>
              </a:defRPr>
            </a:lvl1pPr>
          </a:lstStyle>
          <a:p>
            <a:r>
              <a:rPr lang="nl-BE"/>
              <a:t>Economie 1 </a:t>
            </a:r>
            <a:endParaRPr lang="nl-BE" dirty="0"/>
          </a:p>
        </p:txBody>
      </p:sp>
      <p:sp>
        <p:nvSpPr>
          <p:cNvPr id="86" name="Slide Number Placeholder 85"/>
          <p:cNvSpPr>
            <a:spLocks noGrp="1"/>
          </p:cNvSpPr>
          <p:nvPr>
            <p:ph type="sldNum" sz="quarter" idx="4"/>
          </p:nvPr>
        </p:nvSpPr>
        <p:spPr>
          <a:xfrm>
            <a:off x="360000" y="6084000"/>
            <a:ext cx="360000" cy="667148"/>
          </a:xfrm>
          <a:prstGeom prst="rect">
            <a:avLst/>
          </a:prstGeom>
          <a:solidFill>
            <a:srgbClr val="00A0AE"/>
          </a:solidFill>
        </p:spPr>
        <p:txBody>
          <a:bodyPr vert="horz" wrap="none" lIns="0" tIns="108000" rIns="0" bIns="0" rtlCol="0" anchor="ctr" anchorCtr="0">
            <a:noAutofit/>
          </a:bodyPr>
          <a:lstStyle>
            <a:lvl1pPr algn="ctr">
              <a:defRPr sz="2000" b="0">
                <a:solidFill>
                  <a:schemeClr val="bg1"/>
                </a:solidFill>
                <a:latin typeface="Trebuchet MS" pitchFamily="34" charset="0"/>
              </a:defRPr>
            </a:lvl1pPr>
          </a:lstStyle>
          <a:p>
            <a:fld id="{3B80295F-48CD-49FC-897A-CCEC919B8070}" type="slidenum">
              <a:rPr lang="nl-BE" smtClean="0"/>
              <a:pPr/>
              <a:t>‹nr.›</a:t>
            </a:fld>
            <a:endParaRPr lang="nl-BE" dirty="0"/>
          </a:p>
        </p:txBody>
      </p:sp>
      <p:sp>
        <p:nvSpPr>
          <p:cNvPr id="2" name="Title Placeholder 1"/>
          <p:cNvSpPr>
            <a:spLocks noGrp="1"/>
          </p:cNvSpPr>
          <p:nvPr>
            <p:ph type="title"/>
          </p:nvPr>
        </p:nvSpPr>
        <p:spPr>
          <a:xfrm>
            <a:off x="0" y="0"/>
            <a:ext cx="9144000" cy="1142984"/>
          </a:xfrm>
          <a:prstGeom prst="rect">
            <a:avLst/>
          </a:prstGeom>
          <a:ln w="0">
            <a:noFill/>
          </a:ln>
        </p:spPr>
        <p:txBody>
          <a:bodyPr vert="horz" lIns="360000" tIns="180000" rIns="360000" bIns="144000" rtlCol="0" anchor="ctr">
            <a:noAutofit/>
          </a:bodyPr>
          <a:lstStyle/>
          <a:p>
            <a:r>
              <a:rPr lang="nl-NL"/>
              <a:t>Klik om de stijl te bewerken</a:t>
            </a:r>
            <a:endParaRPr lang="nl-BE" dirty="0"/>
          </a:p>
        </p:txBody>
      </p:sp>
      <p:sp>
        <p:nvSpPr>
          <p:cNvPr id="3" name="Text Placeholder 2"/>
          <p:cNvSpPr>
            <a:spLocks noGrp="1"/>
          </p:cNvSpPr>
          <p:nvPr>
            <p:ph type="body" idx="1"/>
          </p:nvPr>
        </p:nvSpPr>
        <p:spPr>
          <a:xfrm>
            <a:off x="0" y="1152000"/>
            <a:ext cx="9144000" cy="4428000"/>
          </a:xfrm>
          <a:prstGeom prst="rect">
            <a:avLst/>
          </a:prstGeom>
        </p:spPr>
        <p:txBody>
          <a:bodyPr vert="horz" lIns="432000" tIns="252000" rIns="43200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0" name="Date Placeholder 3"/>
          <p:cNvSpPr>
            <a:spLocks noGrp="1"/>
          </p:cNvSpPr>
          <p:nvPr>
            <p:ph type="dt" sz="half" idx="2"/>
          </p:nvPr>
        </p:nvSpPr>
        <p:spPr>
          <a:xfrm>
            <a:off x="755576" y="6570000"/>
            <a:ext cx="990706" cy="200055"/>
          </a:xfrm>
          <a:prstGeom prst="rect">
            <a:avLst/>
          </a:prstGeom>
          <a:solidFill>
            <a:srgbClr val="EC4B2F"/>
          </a:solidFill>
        </p:spPr>
        <p:txBody>
          <a:bodyPr wrap="none" lIns="108000" tIns="0" rIns="0" bIns="0" anchor="b" anchorCtr="0">
            <a:spAutoFit/>
          </a:bodyPr>
          <a:lstStyle>
            <a:lvl1pPr algn="r">
              <a:defRPr sz="1300">
                <a:solidFill>
                  <a:schemeClr val="bg1"/>
                </a:solidFill>
                <a:latin typeface="Trebuchet MS" pitchFamily="34" charset="0"/>
              </a:defRPr>
            </a:lvl1pPr>
          </a:lstStyle>
          <a:p>
            <a:pPr algn="l"/>
            <a:endParaRPr lang="nl-BE" dirty="0"/>
          </a:p>
        </p:txBody>
      </p:sp>
      <p:pic>
        <p:nvPicPr>
          <p:cNvPr id="9" name="Picture 8" descr="tm_rgb.jpg"/>
          <p:cNvPicPr>
            <a:picLocks noChangeAspect="1"/>
          </p:cNvPicPr>
          <p:nvPr/>
        </p:nvPicPr>
        <p:blipFill>
          <a:blip r:embed="rId10" cstate="print"/>
          <a:stretch>
            <a:fillRect/>
          </a:stretch>
        </p:blipFill>
        <p:spPr>
          <a:xfrm>
            <a:off x="7236296" y="5976000"/>
            <a:ext cx="1652016" cy="86258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50" r:id="rId2"/>
    <p:sldLayoutId id="2147483678" r:id="rId3"/>
    <p:sldLayoutId id="2147483653" r:id="rId4"/>
    <p:sldLayoutId id="2147483679" r:id="rId5"/>
    <p:sldLayoutId id="2147483688" r:id="rId6"/>
    <p:sldLayoutId id="2147483687" r:id="rId7"/>
    <p:sldLayoutId id="2147483689" r:id="rId8"/>
  </p:sldLayoutIdLst>
  <p:hf hdr="0" ftr="0" dt="0"/>
  <p:txStyles>
    <p:titleStyle>
      <a:lvl1pPr algn="l" defTabSz="914400" rtl="0" eaLnBrk="1" latinLnBrk="0" hangingPunct="1">
        <a:lnSpc>
          <a:spcPct val="80000"/>
        </a:lnSpc>
        <a:spcBef>
          <a:spcPct val="0"/>
        </a:spcBef>
        <a:buNone/>
        <a:defRPr sz="3600" b="1" kern="1200" cap="all" baseline="0">
          <a:solidFill>
            <a:srgbClr val="EC4B2F"/>
          </a:solidFill>
          <a:latin typeface="Trebuchet MS" pitchFamily="34" charset="0"/>
          <a:ea typeface="+mj-ea"/>
          <a:cs typeface="+mj-cs"/>
        </a:defRPr>
      </a:lvl1pPr>
    </p:titleStyle>
    <p:bodyStyle>
      <a:lvl1pPr marL="355600" indent="-355600" algn="l" defTabSz="914400" rtl="0" eaLnBrk="1" latinLnBrk="0" hangingPunct="1">
        <a:lnSpc>
          <a:spcPct val="90000"/>
        </a:lnSpc>
        <a:spcBef>
          <a:spcPts val="400"/>
        </a:spcBef>
        <a:spcAft>
          <a:spcPts val="400"/>
        </a:spcAft>
        <a:buClrTx/>
        <a:buSzPct val="90000"/>
        <a:buFont typeface="Verdana" pitchFamily="34" charset="0"/>
        <a:buChar char="•"/>
        <a:defRPr sz="3000" kern="1200">
          <a:solidFill>
            <a:srgbClr val="000000"/>
          </a:solidFill>
          <a:latin typeface="Trebuchet MS" pitchFamily="34" charset="0"/>
          <a:ea typeface="+mn-ea"/>
          <a:cs typeface="+mn-cs"/>
        </a:defRPr>
      </a:lvl1pPr>
      <a:lvl2pPr marL="723900" indent="-368300" algn="l" defTabSz="914400" rtl="0" eaLnBrk="1" latinLnBrk="0" hangingPunct="1">
        <a:lnSpc>
          <a:spcPct val="90000"/>
        </a:lnSpc>
        <a:spcBef>
          <a:spcPts val="400"/>
        </a:spcBef>
        <a:spcAft>
          <a:spcPts val="400"/>
        </a:spcAft>
        <a:buClrTx/>
        <a:buFont typeface="Arial" pitchFamily="34" charset="0"/>
        <a:buChar char="−"/>
        <a:defRPr sz="2700" kern="1200">
          <a:solidFill>
            <a:srgbClr val="000000"/>
          </a:solidFill>
          <a:latin typeface="Trebuchet MS" pitchFamily="34" charset="0"/>
          <a:ea typeface="+mn-ea"/>
          <a:cs typeface="+mn-cs"/>
        </a:defRPr>
      </a:lvl2pPr>
      <a:lvl3pPr marL="982663" indent="-258763" algn="l" defTabSz="914400" rtl="0" eaLnBrk="1" latinLnBrk="0" hangingPunct="1">
        <a:lnSpc>
          <a:spcPct val="90000"/>
        </a:lnSpc>
        <a:spcBef>
          <a:spcPts val="400"/>
        </a:spcBef>
        <a:spcAft>
          <a:spcPts val="400"/>
        </a:spcAft>
        <a:buClrTx/>
        <a:buFont typeface="Arial" pitchFamily="34" charset="0"/>
        <a:buChar char="•"/>
        <a:defRPr sz="2400" kern="1200">
          <a:solidFill>
            <a:srgbClr val="000000"/>
          </a:solidFill>
          <a:latin typeface="Trebuchet MS" pitchFamily="34" charset="0"/>
          <a:ea typeface="+mn-ea"/>
          <a:cs typeface="+mn-cs"/>
        </a:defRPr>
      </a:lvl3pPr>
      <a:lvl4pPr marL="1255713" indent="-273050" algn="l" defTabSz="914400" rtl="0" eaLnBrk="1" latinLnBrk="0" hangingPunct="1">
        <a:lnSpc>
          <a:spcPct val="90000"/>
        </a:lnSpc>
        <a:spcBef>
          <a:spcPts val="400"/>
        </a:spcBef>
        <a:spcAft>
          <a:spcPts val="400"/>
        </a:spcAft>
        <a:buClrTx/>
        <a:buFont typeface="Arial" pitchFamily="34" charset="0"/>
        <a:buChar char="»"/>
        <a:defRPr sz="2100" kern="1200">
          <a:solidFill>
            <a:srgbClr val="000000"/>
          </a:solidFill>
          <a:latin typeface="Trebuchet MS" pitchFamily="34" charset="0"/>
          <a:ea typeface="+mn-ea"/>
          <a:cs typeface="+mn-cs"/>
        </a:defRPr>
      </a:lvl4pPr>
      <a:lvl5pPr marL="1609725" indent="-258763" algn="l" defTabSz="914400" rtl="0" eaLnBrk="1" latinLnBrk="0" hangingPunct="1">
        <a:lnSpc>
          <a:spcPct val="90000"/>
        </a:lnSpc>
        <a:spcBef>
          <a:spcPts val="400"/>
        </a:spcBef>
        <a:spcAft>
          <a:spcPts val="400"/>
        </a:spcAft>
        <a:buClr>
          <a:schemeClr val="tx1"/>
        </a:buClr>
        <a:buFont typeface="Arial" pitchFamily="34" charset="0"/>
        <a:buNone/>
        <a:defRPr sz="20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tijd.be/politiek-economie/belgie/vlaanderen/recordaantal-leerkrachten-in-vlaanderen-geschorst/9981719.html" TargetMode="Externa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nieuwsblad.be/nieuws/binnenland/"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LEV_13-14%20sem%201%20H4%20rechtspositie%20van%20de%20leraar%20(1).pptx"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1556792"/>
            <a:ext cx="9144000" cy="2736104"/>
          </a:xfrm>
        </p:spPr>
        <p:txBody>
          <a:bodyPr/>
          <a:lstStyle/>
          <a:p>
            <a:r>
              <a:rPr lang="en-US" i="1" dirty="0"/>
              <a:t>H5 </a:t>
            </a:r>
            <a:r>
              <a:rPr lang="en-US" i="1" dirty="0" err="1"/>
              <a:t>Rechtspositie</a:t>
            </a:r>
            <a:r>
              <a:rPr lang="en-US" i="1" dirty="0"/>
              <a:t> van de </a:t>
            </a:r>
            <a:r>
              <a:rPr lang="en-US" i="1" dirty="0" err="1"/>
              <a:t>leraar</a:t>
            </a:r>
            <a:endParaRPr lang="en-US" i="1" dirty="0"/>
          </a:p>
        </p:txBody>
      </p:sp>
      <p:sp>
        <p:nvSpPr>
          <p:cNvPr id="5" name="Slide Number Placeholder 4"/>
          <p:cNvSpPr>
            <a:spLocks noGrp="1"/>
          </p:cNvSpPr>
          <p:nvPr>
            <p:ph type="sldNum" sz="quarter" idx="11"/>
          </p:nvPr>
        </p:nvSpPr>
        <p:spPr/>
        <p:txBody>
          <a:bodyPr/>
          <a:lstStyle/>
          <a:p>
            <a:fld id="{3B80295F-48CD-49FC-897A-CCEC919B8070}" type="slidenum">
              <a:rPr lang="nl-BE" smtClean="0"/>
              <a:pPr/>
              <a:t>1</a:t>
            </a:fld>
            <a:endParaRPr lang="nl-B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rtlCol="0">
            <a:normAutofit/>
          </a:bodyPr>
          <a:lstStyle/>
          <a:p>
            <a:pPr eaLnBrk="1" fontAlgn="auto" hangingPunct="1">
              <a:spcAft>
                <a:spcPts val="0"/>
              </a:spcAft>
              <a:defRPr/>
            </a:pPr>
            <a:r>
              <a:rPr lang="nl-BE" dirty="0"/>
              <a:t>Mandaat: wederzijdse plicht tot samenwerking</a:t>
            </a:r>
          </a:p>
          <a:p>
            <a:pPr lvl="1" eaLnBrk="1" fontAlgn="auto" hangingPunct="1">
              <a:spcAft>
                <a:spcPts val="0"/>
              </a:spcAft>
              <a:defRPr/>
            </a:pPr>
            <a:r>
              <a:rPr lang="nl-BE" dirty="0"/>
              <a:t>Contactmomenten</a:t>
            </a:r>
          </a:p>
          <a:p>
            <a:pPr lvl="1" eaLnBrk="1" fontAlgn="auto" hangingPunct="1">
              <a:spcAft>
                <a:spcPts val="0"/>
              </a:spcAft>
              <a:defRPr/>
            </a:pPr>
            <a:r>
              <a:rPr lang="nl-BE" dirty="0"/>
              <a:t>Wederzijds vertrouwen en respect</a:t>
            </a:r>
          </a:p>
          <a:p>
            <a:pPr lvl="1" eaLnBrk="1" fontAlgn="auto" hangingPunct="1">
              <a:spcAft>
                <a:spcPts val="0"/>
              </a:spcAft>
              <a:defRPr/>
            </a:pPr>
            <a:r>
              <a:rPr lang="nl-BE" dirty="0"/>
              <a:t>Discrete omgang met informatie</a:t>
            </a:r>
          </a:p>
          <a:p>
            <a:pPr eaLnBrk="1" fontAlgn="auto" hangingPunct="1">
              <a:spcAft>
                <a:spcPts val="0"/>
              </a:spcAft>
              <a:defRPr/>
            </a:pPr>
            <a:r>
              <a:rPr lang="nl-BE" dirty="0"/>
              <a:t>FG 6: de leraar als partner van ouders/verzorgers</a:t>
            </a:r>
          </a:p>
          <a:p>
            <a:pPr marL="457200" lvl="1" indent="0" eaLnBrk="1" fontAlgn="auto" hangingPunct="1">
              <a:spcAft>
                <a:spcPts val="0"/>
              </a:spcAft>
              <a:buFont typeface="Arial" panose="020B0604020202020204" pitchFamily="34" charset="0"/>
              <a:buNone/>
              <a:defRPr/>
            </a:pPr>
            <a:endParaRPr lang="nl-BE" dirty="0"/>
          </a:p>
        </p:txBody>
      </p:sp>
    </p:spTree>
    <p:extLst>
      <p:ext uri="{BB962C8B-B14F-4D97-AF65-F5344CB8AC3E}">
        <p14:creationId xmlns:p14="http://schemas.microsoft.com/office/powerpoint/2010/main" val="735572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188" y="357188"/>
            <a:ext cx="8281987" cy="1154112"/>
          </a:xfrm>
        </p:spPr>
        <p:txBody>
          <a:bodyPr>
            <a:normAutofit fontScale="90000"/>
          </a:bodyPr>
          <a:lstStyle/>
          <a:p>
            <a:pPr algn="l">
              <a:defRPr/>
            </a:pPr>
            <a:r>
              <a:rPr lang="nl-BE" dirty="0"/>
              <a:t>Rechten en plichten van de leerkracht: Bronnen</a:t>
            </a:r>
          </a:p>
        </p:txBody>
      </p:sp>
      <p:sp>
        <p:nvSpPr>
          <p:cNvPr id="3" name="Tijdelijke aanduiding voor inhoud 2"/>
          <p:cNvSpPr>
            <a:spLocks noGrp="1"/>
          </p:cNvSpPr>
          <p:nvPr>
            <p:ph idx="1"/>
          </p:nvPr>
        </p:nvSpPr>
        <p:spPr/>
        <p:txBody>
          <a:bodyPr>
            <a:normAutofit lnSpcReduction="10000"/>
          </a:bodyPr>
          <a:lstStyle/>
          <a:p>
            <a:pPr>
              <a:defRPr/>
            </a:pPr>
            <a:r>
              <a:rPr lang="nl-BE" dirty="0"/>
              <a:t>Decreet rechtspositie</a:t>
            </a:r>
          </a:p>
          <a:p>
            <a:pPr>
              <a:defRPr/>
            </a:pPr>
            <a:r>
              <a:rPr lang="nl-BE" dirty="0"/>
              <a:t>Arbeidsreglement en arbeidsovereenkomst</a:t>
            </a:r>
          </a:p>
          <a:p>
            <a:pPr>
              <a:defRPr/>
            </a:pPr>
            <a:r>
              <a:rPr lang="nl-BE" dirty="0"/>
              <a:t>Algemeen Reglement voor het Katholiek Onderwijs</a:t>
            </a:r>
          </a:p>
          <a:p>
            <a:pPr>
              <a:defRPr/>
            </a:pPr>
            <a:r>
              <a:rPr lang="nl-BE" dirty="0"/>
              <a:t>Opdrachtverklaring van het Katholiek Onderwijs in Vlaanderen</a:t>
            </a:r>
          </a:p>
          <a:p>
            <a:pPr>
              <a:defRPr/>
            </a:pPr>
            <a:r>
              <a:rPr lang="nl-BE" dirty="0" err="1"/>
              <a:t>Strafrechterlijke</a:t>
            </a:r>
            <a:r>
              <a:rPr lang="nl-BE" dirty="0"/>
              <a:t> feiten (kunnen ook tot tuchtsanctie leiden)</a:t>
            </a:r>
          </a:p>
        </p:txBody>
      </p:sp>
      <p:sp>
        <p:nvSpPr>
          <p:cNvPr id="4" name="Tijdelijke aanduiding voor dianummer 3"/>
          <p:cNvSpPr>
            <a:spLocks noGrp="1"/>
          </p:cNvSpPr>
          <p:nvPr>
            <p:ph type="sldNum" sz="quarter" idx="4294967295"/>
          </p:nvPr>
        </p:nvSpPr>
        <p:spPr>
          <a:xfrm>
            <a:off x="6553200" y="6356350"/>
            <a:ext cx="2133600" cy="365125"/>
          </a:xfrm>
          <a:prstGeom prst="rect">
            <a:avLst/>
          </a:prstGeom>
        </p:spPr>
        <p:txBody>
          <a:bodyPr/>
          <a:lstStyle/>
          <a:p>
            <a:pPr>
              <a:defRPr/>
            </a:pPr>
            <a:fld id="{1223BAF4-B251-4289-ADAD-44BBC01EAA5A}" type="slidenum">
              <a:rPr lang="nl-BE" smtClean="0"/>
              <a:pPr>
                <a:defRPr/>
              </a:pPr>
              <a:t>11</a:t>
            </a:fld>
            <a:endParaRPr lang="nl-BE"/>
          </a:p>
        </p:txBody>
      </p:sp>
      <p:sp>
        <p:nvSpPr>
          <p:cNvPr id="18437" name="Tekstvak 4"/>
          <p:cNvSpPr txBox="1">
            <a:spLocks noChangeArrowheads="1"/>
          </p:cNvSpPr>
          <p:nvPr/>
        </p:nvSpPr>
        <p:spPr bwMode="auto">
          <a:xfrm>
            <a:off x="7812088" y="6356350"/>
            <a:ext cx="360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800"/>
              <a:t>8</a:t>
            </a:r>
          </a:p>
        </p:txBody>
      </p:sp>
    </p:spTree>
    <p:extLst>
      <p:ext uri="{BB962C8B-B14F-4D97-AF65-F5344CB8AC3E}">
        <p14:creationId xmlns:p14="http://schemas.microsoft.com/office/powerpoint/2010/main" val="619015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088" y="357188"/>
            <a:ext cx="8208962" cy="1154112"/>
          </a:xfrm>
        </p:spPr>
        <p:txBody>
          <a:bodyPr>
            <a:normAutofit fontScale="90000"/>
          </a:bodyPr>
          <a:lstStyle/>
          <a:p>
            <a:pPr algn="l">
              <a:defRPr/>
            </a:pPr>
            <a:r>
              <a:rPr lang="nl-BE" sz="3200" dirty="0"/>
              <a:t>Rechten en plichten van de leerkracht:</a:t>
            </a:r>
            <a:br>
              <a:rPr lang="nl-BE" sz="3200" dirty="0"/>
            </a:br>
            <a:r>
              <a:rPr lang="nl-BE" sz="3200" dirty="0"/>
              <a:t>Decreet rechtspositie</a:t>
            </a:r>
          </a:p>
        </p:txBody>
      </p:sp>
      <p:sp>
        <p:nvSpPr>
          <p:cNvPr id="3" name="Tijdelijke aanduiding voor inhoud 2"/>
          <p:cNvSpPr>
            <a:spLocks noGrp="1"/>
          </p:cNvSpPr>
          <p:nvPr>
            <p:ph idx="1"/>
          </p:nvPr>
        </p:nvSpPr>
        <p:spPr>
          <a:xfrm>
            <a:off x="827088" y="1600200"/>
            <a:ext cx="7859712" cy="4186238"/>
          </a:xfrm>
        </p:spPr>
        <p:txBody>
          <a:bodyPr>
            <a:normAutofit fontScale="55000" lnSpcReduction="20000"/>
          </a:bodyPr>
          <a:lstStyle/>
          <a:p>
            <a:pPr>
              <a:defRPr/>
            </a:pPr>
            <a:r>
              <a:rPr lang="nl-BE" dirty="0"/>
              <a:t>Art. 9: personeelsleden worden verplicht het belang te behartigen van de leerlingen en de onderwijsinstelling waarin zij tewerkgesteld zijn. </a:t>
            </a:r>
          </a:p>
          <a:p>
            <a:pPr>
              <a:defRPr/>
            </a:pPr>
            <a:r>
              <a:rPr lang="nl-BE" dirty="0"/>
              <a:t>Art. 11: Zij moeten zich in hun dienstbetrekkingen en in de omgang met leerlingen en het publiek op een correcte wijze gedragen en alles vermijden wat het vertrouwen van het publiek kan schaden. </a:t>
            </a:r>
          </a:p>
          <a:p>
            <a:pPr>
              <a:defRPr/>
            </a:pPr>
            <a:r>
              <a:rPr lang="nl-BE" dirty="0"/>
              <a:t>Art. 12: zij mogen hun gezag niet aanwenden voor politieke of commerciële doeleinden</a:t>
            </a:r>
          </a:p>
          <a:p>
            <a:pPr>
              <a:defRPr/>
            </a:pPr>
            <a:r>
              <a:rPr lang="nl-BE" dirty="0"/>
              <a:t>Art. 13: zij mogen, behoudens overmacht, de uitoefening van hun ambt niet onderbreken zonder voorafgaande toestemming van de rechtstreekse hiërarchische overheid. </a:t>
            </a:r>
          </a:p>
          <a:p>
            <a:pPr>
              <a:defRPr/>
            </a:pPr>
            <a:r>
              <a:rPr lang="nl-BE" dirty="0"/>
              <a:t>Art. 14: zij moeten het ambtsgeheim bewaren</a:t>
            </a:r>
          </a:p>
          <a:p>
            <a:pPr>
              <a:defRPr/>
            </a:pPr>
            <a:r>
              <a:rPr lang="nl-BE" dirty="0"/>
              <a:t>Art. 15: de personeelsleden moeten in de uitoefening van hun ambt de verplichtingen die voortvloeien uit de specificiteit van het opvoedingsproject naleven</a:t>
            </a:r>
          </a:p>
          <a:p>
            <a:pPr>
              <a:defRPr/>
            </a:pPr>
            <a:r>
              <a:rPr lang="nl-BE" dirty="0"/>
              <a:t>…</a:t>
            </a:r>
          </a:p>
        </p:txBody>
      </p:sp>
      <p:sp>
        <p:nvSpPr>
          <p:cNvPr id="4" name="Tijdelijke aanduiding voor dianummer 3"/>
          <p:cNvSpPr>
            <a:spLocks noGrp="1"/>
          </p:cNvSpPr>
          <p:nvPr>
            <p:ph type="sldNum" sz="quarter" idx="4294967295"/>
          </p:nvPr>
        </p:nvSpPr>
        <p:spPr>
          <a:xfrm>
            <a:off x="6553200" y="6356350"/>
            <a:ext cx="2133600" cy="365125"/>
          </a:xfrm>
          <a:prstGeom prst="rect">
            <a:avLst/>
          </a:prstGeom>
        </p:spPr>
        <p:txBody>
          <a:bodyPr/>
          <a:lstStyle/>
          <a:p>
            <a:pPr>
              <a:defRPr/>
            </a:pPr>
            <a:fld id="{5E3AB1F2-826E-4EE6-BB4E-70743D0FBD3F}" type="slidenum">
              <a:rPr lang="nl-BE" smtClean="0"/>
              <a:pPr>
                <a:defRPr/>
              </a:pPr>
              <a:t>12</a:t>
            </a:fld>
            <a:endParaRPr lang="nl-BE"/>
          </a:p>
        </p:txBody>
      </p:sp>
      <p:sp>
        <p:nvSpPr>
          <p:cNvPr id="19461" name="Tekstvak 4"/>
          <p:cNvSpPr txBox="1">
            <a:spLocks noChangeArrowheads="1"/>
          </p:cNvSpPr>
          <p:nvPr/>
        </p:nvSpPr>
        <p:spPr bwMode="auto">
          <a:xfrm>
            <a:off x="7885113" y="6356350"/>
            <a:ext cx="43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800"/>
              <a:t>9</a:t>
            </a:r>
          </a:p>
        </p:txBody>
      </p:sp>
    </p:spTree>
    <p:extLst>
      <p:ext uri="{BB962C8B-B14F-4D97-AF65-F5344CB8AC3E}">
        <p14:creationId xmlns:p14="http://schemas.microsoft.com/office/powerpoint/2010/main" val="762368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normAutofit fontScale="90000"/>
          </a:bodyPr>
          <a:lstStyle/>
          <a:p>
            <a:pPr algn="l"/>
            <a:r>
              <a:rPr lang="nl-BE" altLang="nl-BE" sz="3600"/>
              <a:t>Rechten en plichten van de leerkracht: functionerings- en evaluatieprocedure</a:t>
            </a:r>
          </a:p>
        </p:txBody>
      </p:sp>
      <p:sp>
        <p:nvSpPr>
          <p:cNvPr id="20483" name="Tijdelijke aanduiding voor inhoud 2"/>
          <p:cNvSpPr>
            <a:spLocks noGrp="1"/>
          </p:cNvSpPr>
          <p:nvPr>
            <p:ph idx="1"/>
          </p:nvPr>
        </p:nvSpPr>
        <p:spPr>
          <a:xfrm>
            <a:off x="1011238" y="1511300"/>
            <a:ext cx="7602537" cy="4522788"/>
          </a:xfrm>
        </p:spPr>
        <p:txBody>
          <a:bodyPr/>
          <a:lstStyle/>
          <a:p>
            <a:pPr marL="0" indent="0">
              <a:buFont typeface="Arial" panose="020B0604020202020204" pitchFamily="34" charset="0"/>
              <a:buNone/>
            </a:pPr>
            <a:endParaRPr lang="nl-BE" altLang="nl-BE"/>
          </a:p>
        </p:txBody>
      </p:sp>
      <p:pic>
        <p:nvPicPr>
          <p:cNvPr id="20484" name="Diagram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1543050"/>
            <a:ext cx="70739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613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normAutofit fontScale="90000"/>
          </a:bodyPr>
          <a:lstStyle/>
          <a:p>
            <a:pPr algn="l"/>
            <a:r>
              <a:rPr lang="nl-BE" altLang="nl-BE" sz="3600"/>
              <a:t>Rechten en plichten van de leerkracht: functionerings- en evaluatieprocedure</a:t>
            </a:r>
          </a:p>
        </p:txBody>
      </p:sp>
      <p:sp>
        <p:nvSpPr>
          <p:cNvPr id="3" name="Tijdelijke aanduiding voor inhoud 2"/>
          <p:cNvSpPr>
            <a:spLocks noGrp="1"/>
          </p:cNvSpPr>
          <p:nvPr>
            <p:ph idx="1"/>
          </p:nvPr>
        </p:nvSpPr>
        <p:spPr/>
        <p:txBody>
          <a:bodyPr>
            <a:normAutofit lnSpcReduction="10000"/>
          </a:bodyPr>
          <a:lstStyle/>
          <a:p>
            <a:pPr marL="0" indent="0">
              <a:buFont typeface="Arial" panose="020B0604020202020204" pitchFamily="34" charset="0"/>
              <a:buNone/>
              <a:defRPr/>
            </a:pPr>
            <a:r>
              <a:rPr lang="nl-BE" sz="2800" dirty="0"/>
              <a:t>Waar sta jij als leerkracht op dit moment? </a:t>
            </a:r>
          </a:p>
          <a:p>
            <a:pPr marL="0" indent="0">
              <a:buFont typeface="Arial" panose="020B0604020202020204" pitchFamily="34" charset="0"/>
              <a:buNone/>
              <a:defRPr/>
            </a:pPr>
            <a:r>
              <a:rPr lang="nl-BE" sz="2800" dirty="0"/>
              <a:t>SWOT-analyse o.b.v. FG/BC</a:t>
            </a:r>
          </a:p>
          <a:p>
            <a:pPr marL="0" indent="0">
              <a:buFont typeface="Arial" panose="020B0604020202020204" pitchFamily="34" charset="0"/>
              <a:buNone/>
              <a:defRPr/>
            </a:pPr>
            <a:r>
              <a:rPr lang="nl-BE" sz="1400" dirty="0"/>
              <a:t>De leraar als </a:t>
            </a:r>
          </a:p>
          <a:p>
            <a:pPr marL="514350" indent="-514350">
              <a:buFont typeface="Arial" panose="020B0604020202020204" pitchFamily="34" charset="0"/>
              <a:buAutoNum type="arabicPeriod"/>
              <a:defRPr/>
            </a:pPr>
            <a:r>
              <a:rPr lang="nl-BE" sz="1400" dirty="0"/>
              <a:t>Begeleider van leer- en ontwikkelingsprocessen</a:t>
            </a:r>
          </a:p>
          <a:p>
            <a:pPr marL="514350" indent="-514350">
              <a:buFont typeface="Arial" panose="020B0604020202020204" pitchFamily="34" charset="0"/>
              <a:buAutoNum type="arabicPeriod"/>
              <a:defRPr/>
            </a:pPr>
            <a:r>
              <a:rPr lang="nl-BE" sz="1400" dirty="0"/>
              <a:t>Opvoeder</a:t>
            </a:r>
          </a:p>
          <a:p>
            <a:pPr marL="514350" indent="-514350">
              <a:buFont typeface="Arial" panose="020B0604020202020204" pitchFamily="34" charset="0"/>
              <a:buAutoNum type="arabicPeriod"/>
              <a:defRPr/>
            </a:pPr>
            <a:r>
              <a:rPr lang="nl-BE" sz="1400" dirty="0"/>
              <a:t>Inhoudelijk expert</a:t>
            </a:r>
          </a:p>
          <a:p>
            <a:pPr marL="514350" indent="-514350">
              <a:buFont typeface="Arial" panose="020B0604020202020204" pitchFamily="34" charset="0"/>
              <a:buAutoNum type="arabicPeriod"/>
              <a:defRPr/>
            </a:pPr>
            <a:r>
              <a:rPr lang="nl-BE" sz="1400" dirty="0"/>
              <a:t>Organisator</a:t>
            </a:r>
          </a:p>
          <a:p>
            <a:pPr marL="514350" indent="-514350">
              <a:buFont typeface="Arial" panose="020B0604020202020204" pitchFamily="34" charset="0"/>
              <a:buAutoNum type="arabicPeriod"/>
              <a:defRPr/>
            </a:pPr>
            <a:r>
              <a:rPr lang="nl-BE" sz="1400" dirty="0"/>
              <a:t>Innovator/onderzoeker</a:t>
            </a:r>
          </a:p>
          <a:p>
            <a:pPr marL="514350" indent="-514350">
              <a:buFont typeface="Arial" panose="020B0604020202020204" pitchFamily="34" charset="0"/>
              <a:buAutoNum type="arabicPeriod"/>
              <a:defRPr/>
            </a:pPr>
            <a:r>
              <a:rPr lang="nl-BE" sz="1400" dirty="0"/>
              <a:t>Partner van ouders/verzorgers</a:t>
            </a:r>
          </a:p>
          <a:p>
            <a:pPr marL="514350" indent="-514350">
              <a:buFont typeface="Arial" panose="020B0604020202020204" pitchFamily="34" charset="0"/>
              <a:buAutoNum type="arabicPeriod"/>
              <a:defRPr/>
            </a:pPr>
            <a:r>
              <a:rPr lang="nl-BE" sz="1400" dirty="0"/>
              <a:t>Partner van een schoolteam</a:t>
            </a:r>
          </a:p>
          <a:p>
            <a:pPr marL="514350" indent="-514350">
              <a:buFont typeface="Arial" panose="020B0604020202020204" pitchFamily="34" charset="0"/>
              <a:buAutoNum type="arabicPeriod"/>
              <a:defRPr/>
            </a:pPr>
            <a:r>
              <a:rPr lang="nl-BE" sz="1400" dirty="0"/>
              <a:t>Partner van externen</a:t>
            </a:r>
          </a:p>
          <a:p>
            <a:pPr marL="514350" indent="-514350">
              <a:buFont typeface="Arial" panose="020B0604020202020204" pitchFamily="34" charset="0"/>
              <a:buAutoNum type="arabicPeriod"/>
              <a:defRPr/>
            </a:pPr>
            <a:r>
              <a:rPr lang="nl-BE" sz="1400" dirty="0"/>
              <a:t>Lid van de onderwijsgemeenschap</a:t>
            </a:r>
          </a:p>
          <a:p>
            <a:pPr marL="514350" indent="-514350">
              <a:buFont typeface="Arial" panose="020B0604020202020204" pitchFamily="34" charset="0"/>
              <a:buAutoNum type="arabicPeriod"/>
              <a:defRPr/>
            </a:pPr>
            <a:r>
              <a:rPr lang="nl-BE" sz="1400" dirty="0"/>
              <a:t>Cultuurparticipant</a:t>
            </a:r>
          </a:p>
        </p:txBody>
      </p:sp>
    </p:spTree>
    <p:extLst>
      <p:ext uri="{BB962C8B-B14F-4D97-AF65-F5344CB8AC3E}">
        <p14:creationId xmlns:p14="http://schemas.microsoft.com/office/powerpoint/2010/main" val="1570487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Wat </a:t>
            </a:r>
            <a:r>
              <a:rPr lang="nl-BE"/>
              <a:t>actua</a:t>
            </a:r>
          </a:p>
        </p:txBody>
      </p:sp>
      <p:pic>
        <p:nvPicPr>
          <p:cNvPr id="4" name="Tijdelijke aanduiding voor inhoud 3"/>
          <p:cNvPicPr>
            <a:picLocks noGrp="1" noChangeAspect="1"/>
          </p:cNvPicPr>
          <p:nvPr>
            <p:ph idx="1"/>
          </p:nvPr>
        </p:nvPicPr>
        <p:blipFill>
          <a:blip r:embed="rId2"/>
          <a:stretch>
            <a:fillRect/>
          </a:stretch>
        </p:blipFill>
        <p:spPr>
          <a:xfrm>
            <a:off x="755576" y="1124744"/>
            <a:ext cx="7219244" cy="4060825"/>
          </a:xfrm>
          <a:prstGeom prst="rect">
            <a:avLst/>
          </a:prstGeom>
        </p:spPr>
      </p:pic>
      <p:sp>
        <p:nvSpPr>
          <p:cNvPr id="5" name="Rechthoek 4"/>
          <p:cNvSpPr/>
          <p:nvPr/>
        </p:nvSpPr>
        <p:spPr>
          <a:xfrm>
            <a:off x="3059832" y="5301208"/>
            <a:ext cx="4572000" cy="1200329"/>
          </a:xfrm>
          <a:prstGeom prst="rect">
            <a:avLst/>
          </a:prstGeom>
        </p:spPr>
        <p:txBody>
          <a:bodyPr>
            <a:spAutoFit/>
          </a:bodyPr>
          <a:lstStyle/>
          <a:p>
            <a:r>
              <a:rPr lang="nl-BE" dirty="0">
                <a:hlinkClick r:id="rId3"/>
              </a:rPr>
              <a:t>https://www.tijd.be/politiek-economie/belgie/vlaanderen/recordaantal-leerkrachten-in-vlaanderen-geschorst/9981719.html</a:t>
            </a:r>
            <a:endParaRPr lang="nl-BE" dirty="0"/>
          </a:p>
        </p:txBody>
      </p:sp>
    </p:spTree>
    <p:extLst>
      <p:ext uri="{BB962C8B-B14F-4D97-AF65-F5344CB8AC3E}">
        <p14:creationId xmlns:p14="http://schemas.microsoft.com/office/powerpoint/2010/main" val="2704557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normAutofit fontScale="90000"/>
          </a:bodyPr>
          <a:lstStyle/>
          <a:p>
            <a:pPr algn="l"/>
            <a:r>
              <a:rPr lang="nl-BE" altLang="nl-BE" sz="4000"/>
              <a:t>Rechten en plichten van de leerkracht: tuchtprocedure</a:t>
            </a:r>
          </a:p>
        </p:txBody>
      </p:sp>
      <p:sp>
        <p:nvSpPr>
          <p:cNvPr id="22531" name="Tijdelijke aanduiding voor inhoud 2"/>
          <p:cNvSpPr>
            <a:spLocks noGrp="1"/>
          </p:cNvSpPr>
          <p:nvPr>
            <p:ph idx="1"/>
          </p:nvPr>
        </p:nvSpPr>
        <p:spPr/>
        <p:txBody>
          <a:bodyPr/>
          <a:lstStyle/>
          <a:p>
            <a:pPr marL="0" indent="0">
              <a:buFont typeface="Arial" panose="020B0604020202020204" pitchFamily="34" charset="0"/>
              <a:buNone/>
            </a:pPr>
            <a:r>
              <a:rPr lang="nl-BE" altLang="nl-BE" sz="2400"/>
              <a:t>Problemen tussen personeelslid en IM? </a:t>
            </a:r>
          </a:p>
          <a:p>
            <a:pPr marL="0" indent="0">
              <a:buFont typeface="Arial" panose="020B0604020202020204" pitchFamily="34" charset="0"/>
              <a:buNone/>
            </a:pPr>
            <a:r>
              <a:rPr lang="nl-BE" altLang="nl-BE" sz="2400"/>
              <a:t>(enkel voor TADD en VB)</a:t>
            </a:r>
          </a:p>
          <a:p>
            <a:pPr marL="0" indent="0">
              <a:buFont typeface="Arial" panose="020B0604020202020204" pitchFamily="34" charset="0"/>
              <a:buNone/>
            </a:pPr>
            <a:r>
              <a:rPr lang="nl-BE" altLang="nl-BE" sz="2400"/>
              <a:t>Stap 1: conflictbeheersing</a:t>
            </a:r>
          </a:p>
          <a:p>
            <a:pPr marL="0" indent="0">
              <a:buFont typeface="Arial" panose="020B0604020202020204" pitchFamily="34" charset="0"/>
              <a:buNone/>
            </a:pPr>
            <a:endParaRPr lang="nl-BE" altLang="nl-BE"/>
          </a:p>
        </p:txBody>
      </p:sp>
      <p:graphicFrame>
        <p:nvGraphicFramePr>
          <p:cNvPr id="4" name="Diagram 3"/>
          <p:cNvGraphicFramePr/>
          <p:nvPr/>
        </p:nvGraphicFramePr>
        <p:xfrm>
          <a:off x="1331640" y="3068960"/>
          <a:ext cx="6336704"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3953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normAutofit fontScale="90000"/>
          </a:bodyPr>
          <a:lstStyle/>
          <a:p>
            <a:pPr algn="l"/>
            <a:r>
              <a:rPr lang="nl-BE" altLang="nl-BE" sz="4000"/>
              <a:t>Rechten en plichten van de leerkracht: tuchtprocedure</a:t>
            </a:r>
          </a:p>
        </p:txBody>
      </p:sp>
      <p:sp>
        <p:nvSpPr>
          <p:cNvPr id="23555" name="Tijdelijke aanduiding voor inhoud 2"/>
          <p:cNvSpPr>
            <a:spLocks noGrp="1"/>
          </p:cNvSpPr>
          <p:nvPr>
            <p:ph idx="1"/>
          </p:nvPr>
        </p:nvSpPr>
        <p:spPr>
          <a:xfrm>
            <a:off x="1087438" y="1536700"/>
            <a:ext cx="7543800" cy="4186238"/>
          </a:xfrm>
        </p:spPr>
        <p:txBody>
          <a:bodyPr/>
          <a:lstStyle/>
          <a:p>
            <a:pPr marL="0" indent="0">
              <a:buFont typeface="Arial" panose="020B0604020202020204" pitchFamily="34" charset="0"/>
              <a:buNone/>
            </a:pPr>
            <a:r>
              <a:rPr lang="nl-BE" altLang="nl-BE" sz="2400" dirty="0"/>
              <a:t>Stap 2: tuchtprocedure</a:t>
            </a:r>
          </a:p>
          <a:p>
            <a:pPr marL="0" indent="0">
              <a:buFont typeface="Arial" panose="020B0604020202020204" pitchFamily="34" charset="0"/>
              <a:buNone/>
            </a:pPr>
            <a:endParaRPr lang="nl-BE" altLang="nl-BE" sz="2400" dirty="0"/>
          </a:p>
          <a:p>
            <a:pPr marL="0" indent="0">
              <a:buFont typeface="Arial" panose="020B0604020202020204" pitchFamily="34" charset="0"/>
              <a:buNone/>
            </a:pPr>
            <a:endParaRPr lang="nl-BE" altLang="nl-BE" sz="2400" dirty="0"/>
          </a:p>
          <a:p>
            <a:pPr marL="0" indent="0">
              <a:buFont typeface="Arial" panose="020B0604020202020204" pitchFamily="34" charset="0"/>
              <a:buNone/>
            </a:pPr>
            <a:endParaRPr lang="nl-BE" altLang="nl-BE" sz="2400" dirty="0"/>
          </a:p>
          <a:p>
            <a:pPr marL="0" indent="0">
              <a:buNone/>
            </a:pPr>
            <a:r>
              <a:rPr lang="nl-BE" altLang="nl-BE" sz="1600" dirty="0"/>
              <a:t>Max. 6 maanden 	   Na aangetekend 	    Via oproepingsbrief    Binnen 6 </a:t>
            </a:r>
          </a:p>
          <a:p>
            <a:pPr marL="0" indent="0">
              <a:buNone/>
            </a:pPr>
            <a:r>
              <a:rPr lang="nl-BE" altLang="nl-BE" sz="1600" dirty="0"/>
              <a:t>na de feiten                schrijven binnen	    achter gesloten 	      maanden na 			  redelijke termijn	    deuren		      verhoor</a:t>
            </a:r>
          </a:p>
          <a:p>
            <a:pPr marL="0" indent="0">
              <a:buFont typeface="Arial" panose="020B0604020202020204" pitchFamily="34" charset="0"/>
              <a:buNone/>
            </a:pPr>
            <a:r>
              <a:rPr lang="nl-BE" altLang="nl-BE" sz="1600" dirty="0"/>
              <a:t>		   			  	      via aangetekend </a:t>
            </a:r>
          </a:p>
          <a:p>
            <a:pPr marL="0" indent="0">
              <a:buFont typeface="Arial" panose="020B0604020202020204" pitchFamily="34" charset="0"/>
              <a:buNone/>
            </a:pPr>
            <a:r>
              <a:rPr lang="nl-BE" altLang="nl-BE" sz="1600" dirty="0"/>
              <a:t>						      schrijven</a:t>
            </a:r>
            <a:endParaRPr lang="nl-BE" altLang="nl-BE" dirty="0"/>
          </a:p>
        </p:txBody>
      </p:sp>
      <p:sp>
        <p:nvSpPr>
          <p:cNvPr id="5" name="Afgeronde rechthoek 4"/>
          <p:cNvSpPr/>
          <p:nvPr/>
        </p:nvSpPr>
        <p:spPr>
          <a:xfrm>
            <a:off x="1143000" y="2133600"/>
            <a:ext cx="170021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23557" name="Tekstvak 5"/>
          <p:cNvSpPr txBox="1">
            <a:spLocks noChangeArrowheads="1"/>
          </p:cNvSpPr>
          <p:nvPr/>
        </p:nvSpPr>
        <p:spPr bwMode="auto">
          <a:xfrm>
            <a:off x="1143000" y="2276475"/>
            <a:ext cx="1700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BE" altLang="nl-BE" sz="1800">
                <a:solidFill>
                  <a:schemeClr val="bg1"/>
                </a:solidFill>
              </a:rPr>
              <a:t>Onderzoek </a:t>
            </a:r>
          </a:p>
        </p:txBody>
      </p:sp>
      <p:sp>
        <p:nvSpPr>
          <p:cNvPr id="7" name="Afgeronde rechthoek 6"/>
          <p:cNvSpPr/>
          <p:nvPr/>
        </p:nvSpPr>
        <p:spPr>
          <a:xfrm>
            <a:off x="3132138" y="2133600"/>
            <a:ext cx="165576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9" name="Afgeronde rechthoek 8"/>
          <p:cNvSpPr/>
          <p:nvPr/>
        </p:nvSpPr>
        <p:spPr>
          <a:xfrm>
            <a:off x="5003800" y="2133600"/>
            <a:ext cx="165576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1" name="Afgeronde rechthoek 10"/>
          <p:cNvSpPr/>
          <p:nvPr/>
        </p:nvSpPr>
        <p:spPr>
          <a:xfrm>
            <a:off x="6804025" y="2133600"/>
            <a:ext cx="158432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23561" name="Tekstvak 13"/>
          <p:cNvSpPr txBox="1">
            <a:spLocks noChangeArrowheads="1"/>
          </p:cNvSpPr>
          <p:nvPr/>
        </p:nvSpPr>
        <p:spPr bwMode="auto">
          <a:xfrm>
            <a:off x="3059113" y="2276475"/>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BE" altLang="nl-BE" sz="1800">
                <a:solidFill>
                  <a:schemeClr val="bg1"/>
                </a:solidFill>
              </a:rPr>
              <a:t>Tuchtrechterlijke vervolging</a:t>
            </a:r>
          </a:p>
        </p:txBody>
      </p:sp>
      <p:sp>
        <p:nvSpPr>
          <p:cNvPr id="15" name="PIJL-RECHTS 14"/>
          <p:cNvSpPr/>
          <p:nvPr/>
        </p:nvSpPr>
        <p:spPr>
          <a:xfrm>
            <a:off x="2916238" y="2565400"/>
            <a:ext cx="142875" cy="80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6" name="PIJL-RECHTS 15"/>
          <p:cNvSpPr/>
          <p:nvPr/>
        </p:nvSpPr>
        <p:spPr>
          <a:xfrm>
            <a:off x="4859338" y="2501900"/>
            <a:ext cx="73025"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7" name="PIJL-RECHTS 16"/>
          <p:cNvSpPr/>
          <p:nvPr/>
        </p:nvSpPr>
        <p:spPr>
          <a:xfrm>
            <a:off x="6659563" y="2565399"/>
            <a:ext cx="14446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23565" name="Tekstvak 17"/>
          <p:cNvSpPr txBox="1">
            <a:spLocks noChangeArrowheads="1"/>
          </p:cNvSpPr>
          <p:nvPr/>
        </p:nvSpPr>
        <p:spPr bwMode="auto">
          <a:xfrm>
            <a:off x="5076825" y="2276475"/>
            <a:ext cx="1511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BE" altLang="nl-BE" sz="1800">
                <a:solidFill>
                  <a:schemeClr val="bg1"/>
                </a:solidFill>
              </a:rPr>
              <a:t>Tuchtverhoor</a:t>
            </a:r>
          </a:p>
        </p:txBody>
      </p:sp>
      <p:sp>
        <p:nvSpPr>
          <p:cNvPr id="23566" name="Tekstvak 18"/>
          <p:cNvSpPr txBox="1">
            <a:spLocks noChangeArrowheads="1"/>
          </p:cNvSpPr>
          <p:nvPr/>
        </p:nvSpPr>
        <p:spPr bwMode="auto">
          <a:xfrm>
            <a:off x="6804025" y="2276475"/>
            <a:ext cx="1584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BE" altLang="nl-BE" sz="1800">
                <a:solidFill>
                  <a:schemeClr val="bg1"/>
                </a:solidFill>
              </a:rPr>
              <a:t>Proces-verbaal + beslissing</a:t>
            </a:r>
          </a:p>
        </p:txBody>
      </p:sp>
    </p:spTree>
    <p:extLst>
      <p:ext uri="{BB962C8B-B14F-4D97-AF65-F5344CB8AC3E}">
        <p14:creationId xmlns:p14="http://schemas.microsoft.com/office/powerpoint/2010/main" val="3869399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normAutofit fontScale="90000"/>
          </a:bodyPr>
          <a:lstStyle/>
          <a:p>
            <a:pPr algn="l"/>
            <a:r>
              <a:rPr lang="nl-BE" altLang="nl-BE" sz="4000"/>
              <a:t>Rechten en plichten van de leerkracht: tuchtprocedure</a:t>
            </a:r>
          </a:p>
        </p:txBody>
      </p:sp>
      <p:sp>
        <p:nvSpPr>
          <p:cNvPr id="24579" name="Tijdelijke aanduiding voor inhoud 2"/>
          <p:cNvSpPr>
            <a:spLocks noGrp="1"/>
          </p:cNvSpPr>
          <p:nvPr>
            <p:ph idx="1"/>
          </p:nvPr>
        </p:nvSpPr>
        <p:spPr>
          <a:xfrm>
            <a:off x="1087438" y="1536700"/>
            <a:ext cx="7543800" cy="4186238"/>
          </a:xfrm>
        </p:spPr>
        <p:txBody>
          <a:bodyPr/>
          <a:lstStyle/>
          <a:p>
            <a:pPr marL="0" indent="0">
              <a:buFont typeface="Arial" panose="020B0604020202020204" pitchFamily="34" charset="0"/>
              <a:buNone/>
            </a:pPr>
            <a:r>
              <a:rPr lang="nl-BE" altLang="nl-BE" sz="2400"/>
              <a:t>(Stap 3): Mogelijke tuchtstraffen</a:t>
            </a:r>
          </a:p>
          <a:p>
            <a:pPr marL="0" indent="0">
              <a:buFont typeface="Arial" panose="020B0604020202020204" pitchFamily="34" charset="0"/>
              <a:buNone/>
            </a:pPr>
            <a:endParaRPr lang="nl-BE" altLang="nl-BE" sz="2400"/>
          </a:p>
        </p:txBody>
      </p:sp>
      <p:pic>
        <p:nvPicPr>
          <p:cNvPr id="24580"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49" y="2420888"/>
            <a:ext cx="914400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725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normAutofit fontScale="90000"/>
          </a:bodyPr>
          <a:lstStyle/>
          <a:p>
            <a:pPr algn="l"/>
            <a:r>
              <a:rPr lang="nl-BE" altLang="nl-BE"/>
              <a:t>Rechten en plichten van de leerkracht: tuchtprocedure</a:t>
            </a:r>
          </a:p>
        </p:txBody>
      </p:sp>
      <p:sp>
        <p:nvSpPr>
          <p:cNvPr id="25603" name="Tijdelijke aanduiding voor inhoud 2"/>
          <p:cNvSpPr>
            <a:spLocks noGrp="1"/>
          </p:cNvSpPr>
          <p:nvPr>
            <p:ph idx="1"/>
          </p:nvPr>
        </p:nvSpPr>
        <p:spPr/>
        <p:txBody>
          <a:bodyPr/>
          <a:lstStyle/>
          <a:p>
            <a:pPr marL="0" indent="0">
              <a:buFont typeface="Arial" panose="020B0604020202020204" pitchFamily="34" charset="0"/>
              <a:buNone/>
            </a:pPr>
            <a:r>
              <a:rPr lang="nl-BE" altLang="nl-BE"/>
              <a:t>Stap 4: Beroepsmogelijkheden</a:t>
            </a:r>
          </a:p>
          <a:p>
            <a:pPr marL="0" indent="0">
              <a:buFont typeface="Arial" panose="020B0604020202020204" pitchFamily="34" charset="0"/>
              <a:buNone/>
            </a:pPr>
            <a:endParaRPr lang="nl-BE" altLang="nl-BE"/>
          </a:p>
        </p:txBody>
      </p:sp>
      <p:pic>
        <p:nvPicPr>
          <p:cNvPr id="25604"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207743"/>
            <a:ext cx="7859712"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0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2"/>
          <p:cNvSpPr txBox="1">
            <a:spLocks/>
          </p:cNvSpPr>
          <p:nvPr/>
        </p:nvSpPr>
        <p:spPr>
          <a:xfrm>
            <a:off x="5214938" y="6383338"/>
            <a:ext cx="3783012" cy="214312"/>
          </a:xfrm>
          <a:prstGeom prst="rect">
            <a:avLst/>
          </a:prstGeom>
        </p:spPr>
        <p:txBody>
          <a:bodyPr tIns="0">
            <a:normAutofit fontScale="77500" lnSpcReduction="20000"/>
          </a:bodyPr>
          <a:lstStyle/>
          <a:p>
            <a:pPr marL="27432" eaLnBrk="1" fontAlgn="auto" hangingPunct="1">
              <a:lnSpc>
                <a:spcPct val="120000"/>
              </a:lnSpc>
              <a:spcBef>
                <a:spcPts val="0"/>
              </a:spcBef>
              <a:spcAft>
                <a:spcPts val="0"/>
              </a:spcAft>
              <a:buClr>
                <a:schemeClr val="accent1"/>
              </a:buClr>
              <a:buSzPct val="80000"/>
              <a:defRPr/>
            </a:pPr>
            <a:endParaRPr lang="nl-BE" sz="1400" dirty="0">
              <a:latin typeface="+mn-lt"/>
            </a:endParaRPr>
          </a:p>
        </p:txBody>
      </p:sp>
      <p:sp>
        <p:nvSpPr>
          <p:cNvPr id="8196" name="Tijdelijke aanduiding voor inhoud 4"/>
          <p:cNvSpPr>
            <a:spLocks noGrp="1"/>
          </p:cNvSpPr>
          <p:nvPr>
            <p:ph idx="1"/>
          </p:nvPr>
        </p:nvSpPr>
        <p:spPr/>
        <p:txBody>
          <a:bodyPr/>
          <a:lstStyle/>
          <a:p>
            <a:pPr eaLnBrk="1" hangingPunct="1"/>
            <a:endParaRPr lang="nl-BE" altLang="nl-BE"/>
          </a:p>
        </p:txBody>
      </p:sp>
      <p:sp>
        <p:nvSpPr>
          <p:cNvPr id="8197" name="Rectangle 1"/>
          <p:cNvSpPr>
            <a:spLocks noChangeArrowheads="1"/>
          </p:cNvSpPr>
          <p:nvPr/>
        </p:nvSpPr>
        <p:spPr bwMode="auto">
          <a:xfrm>
            <a:off x="895350" y="606425"/>
            <a:ext cx="6192838"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800" dirty="0">
                <a:latin typeface="Arial" panose="020B0604020202020204" pitchFamily="34" charset="0"/>
              </a:rPr>
              <a:t>Mondige jongeren en veeleisende ouders wekken wrevel </a:t>
            </a:r>
            <a:endParaRPr lang="nl-BE" altLang="nl-BE" sz="1600" b="1" dirty="0">
              <a:latin typeface="Arial" panose="020B0604020202020204" pitchFamily="34" charset="0"/>
            </a:endParaRPr>
          </a:p>
          <a:p>
            <a:pPr>
              <a:spcBef>
                <a:spcPct val="0"/>
              </a:spcBef>
              <a:buFontTx/>
              <a:buNone/>
            </a:pPr>
            <a:r>
              <a:rPr lang="nl-BE" altLang="nl-BE" sz="1600" b="1" dirty="0">
                <a:latin typeface="Arial" panose="020B0604020202020204" pitchFamily="34" charset="0"/>
              </a:rPr>
              <a:t>'Ouders en leerkrachten begrijpen elkaar niet meer' </a:t>
            </a:r>
          </a:p>
          <a:p>
            <a:pPr>
              <a:spcBef>
                <a:spcPct val="0"/>
              </a:spcBef>
              <a:buFontTx/>
              <a:buNone/>
            </a:pPr>
            <a:r>
              <a:rPr lang="nl-BE" altLang="nl-BE" sz="1800" dirty="0">
                <a:latin typeface="Arial" panose="020B0604020202020204" pitchFamily="34" charset="0"/>
              </a:rPr>
              <a:t>  </a:t>
            </a:r>
            <a:r>
              <a:rPr lang="nl-BE" altLang="nl-BE" sz="900" b="1" dirty="0">
                <a:latin typeface="Arial" panose="020B0604020202020204" pitchFamily="34" charset="0"/>
                <a:hlinkClick r:id="rId2" tooltip="Alles over Nieuws » Binnenland"/>
              </a:rPr>
              <a:t>Binnenland</a:t>
            </a:r>
          </a:p>
          <a:p>
            <a:pPr>
              <a:spcBef>
                <a:spcPct val="0"/>
              </a:spcBef>
              <a:buFontTx/>
              <a:buNone/>
            </a:pPr>
            <a:r>
              <a:rPr lang="nl-BE" altLang="nl-BE" sz="800" dirty="0">
                <a:latin typeface="Arial" panose="020B0604020202020204" pitchFamily="34" charset="0"/>
              </a:rPr>
              <a:t>. </a:t>
            </a:r>
            <a:endParaRPr lang="nl-BE" altLang="nl-BE" sz="1800" dirty="0">
              <a:latin typeface="Arial" panose="020B0604020202020204" pitchFamily="34" charset="0"/>
            </a:endParaRPr>
          </a:p>
        </p:txBody>
      </p:sp>
      <p:pic>
        <p:nvPicPr>
          <p:cNvPr id="8198" name="Picture 2" descr="http://1.nieuwsbladcdn.be/Assets/Images_Upload/2011/08/25/dswvv2006.jpg.h3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511300"/>
            <a:ext cx="54102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hthoek 2"/>
          <p:cNvSpPr>
            <a:spLocks noChangeArrowheads="1"/>
          </p:cNvSpPr>
          <p:nvPr/>
        </p:nvSpPr>
        <p:spPr bwMode="auto">
          <a:xfrm>
            <a:off x="5838825" y="1654175"/>
            <a:ext cx="284797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1800">
                <a:latin typeface="Arial" panose="020B0604020202020204" pitchFamily="34" charset="0"/>
              </a:rPr>
              <a:t>Het water tussen leerkrachten en ouders is dieper dan ooit. Ouders leggen te veel verantwoordelijkheid in de handen van leraren, die op hun beurt niet weten hoe ze de ouders dichter bij de school kunnen brengen. De remedie: ouders en leraars moeten opnieuw met elkaar leren praten</a:t>
            </a:r>
            <a:endParaRPr lang="nl-BE" altLang="nl-BE" sz="1800"/>
          </a:p>
        </p:txBody>
      </p:sp>
    </p:spTree>
    <p:extLst>
      <p:ext uri="{BB962C8B-B14F-4D97-AF65-F5344CB8AC3E}">
        <p14:creationId xmlns:p14="http://schemas.microsoft.com/office/powerpoint/2010/main" val="1091149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2"/>
          <p:cNvSpPr txBox="1">
            <a:spLocks/>
          </p:cNvSpPr>
          <p:nvPr/>
        </p:nvSpPr>
        <p:spPr>
          <a:xfrm>
            <a:off x="5214938" y="6383338"/>
            <a:ext cx="3783012" cy="214312"/>
          </a:xfrm>
          <a:prstGeom prst="rect">
            <a:avLst/>
          </a:prstGeom>
        </p:spPr>
        <p:txBody>
          <a:bodyPr tIns="0">
            <a:normAutofit fontScale="77500" lnSpcReduction="20000"/>
          </a:bodyPr>
          <a:lstStyle/>
          <a:p>
            <a:pPr marL="27432" fontAlgn="auto">
              <a:lnSpc>
                <a:spcPct val="120000"/>
              </a:lnSpc>
              <a:spcBef>
                <a:spcPts val="0"/>
              </a:spcBef>
              <a:spcAft>
                <a:spcPts val="0"/>
              </a:spcAft>
              <a:buClr>
                <a:schemeClr val="accent1"/>
              </a:buClr>
              <a:buSzPct val="80000"/>
              <a:defRPr/>
            </a:pPr>
            <a:endParaRPr lang="nl-BE" sz="1400" dirty="0"/>
          </a:p>
        </p:txBody>
      </p:sp>
      <p:sp>
        <p:nvSpPr>
          <p:cNvPr id="26627" name="Titel 3"/>
          <p:cNvSpPr>
            <a:spLocks noGrp="1"/>
          </p:cNvSpPr>
          <p:nvPr>
            <p:ph type="title"/>
          </p:nvPr>
        </p:nvSpPr>
        <p:spPr/>
        <p:txBody>
          <a:bodyPr/>
          <a:lstStyle/>
          <a:p>
            <a:r>
              <a:rPr lang="nl-BE" altLang="nl-BE"/>
              <a:t>Magda of magdanie? </a:t>
            </a:r>
          </a:p>
        </p:txBody>
      </p:sp>
      <p:sp>
        <p:nvSpPr>
          <p:cNvPr id="5" name="Tijdelijke aanduiding voor inhoud 4"/>
          <p:cNvSpPr>
            <a:spLocks noGrp="1"/>
          </p:cNvSpPr>
          <p:nvPr>
            <p:ph idx="1"/>
          </p:nvPr>
        </p:nvSpPr>
        <p:spPr/>
        <p:txBody>
          <a:bodyPr>
            <a:normAutofit/>
          </a:bodyPr>
          <a:lstStyle/>
          <a:p>
            <a:pPr>
              <a:defRPr/>
            </a:pPr>
            <a:r>
              <a:rPr lang="nl-BE" dirty="0"/>
              <a:t>“Ik geef les in een secundaire school van het katholiek onderwijs. Ik heb een functiebeschrijving gekregen waarin vermeld staat dat ik verplicht ben om mee te gaan op meerdaagse studiereizen. Is dat zo? Mag dat worden opgenomen in een functiebeschrijving?”</a:t>
            </a:r>
          </a:p>
          <a:p>
            <a:pPr marL="0" indent="0">
              <a:buFont typeface="Arial" panose="020B0604020202020204" pitchFamily="34" charset="0"/>
              <a:buNone/>
              <a:defRPr/>
            </a:pPr>
            <a:endParaRPr lang="nl-BE" dirty="0"/>
          </a:p>
        </p:txBody>
      </p:sp>
      <p:sp>
        <p:nvSpPr>
          <p:cNvPr id="2" name="Tijdelijke aanduiding voor dianummer 1"/>
          <p:cNvSpPr>
            <a:spLocks noGrp="1"/>
          </p:cNvSpPr>
          <p:nvPr>
            <p:ph type="sldNum" sz="quarter" idx="4294967295"/>
          </p:nvPr>
        </p:nvSpPr>
        <p:spPr>
          <a:xfrm>
            <a:off x="6553200" y="6356350"/>
            <a:ext cx="2133600" cy="365125"/>
          </a:xfrm>
          <a:prstGeom prst="rect">
            <a:avLst/>
          </a:prstGeom>
        </p:spPr>
        <p:txBody>
          <a:bodyPr/>
          <a:lstStyle/>
          <a:p>
            <a:pPr>
              <a:defRPr/>
            </a:pPr>
            <a:fld id="{AB92B8BA-DE39-4E48-BEAC-0660F14FDC5A}" type="slidenum">
              <a:rPr lang="nl-BE" smtClean="0"/>
              <a:pPr>
                <a:defRPr/>
              </a:pPr>
              <a:t>20</a:t>
            </a:fld>
            <a:endParaRPr lang="nl-BE"/>
          </a:p>
        </p:txBody>
      </p:sp>
    </p:spTree>
    <p:extLst>
      <p:ext uri="{BB962C8B-B14F-4D97-AF65-F5344CB8AC3E}">
        <p14:creationId xmlns:p14="http://schemas.microsoft.com/office/powerpoint/2010/main" val="4231248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r>
              <a:rPr lang="nl-BE" altLang="nl-BE"/>
              <a:t>Magda of magdanie? </a:t>
            </a:r>
          </a:p>
        </p:txBody>
      </p:sp>
      <p:sp>
        <p:nvSpPr>
          <p:cNvPr id="3" name="Tijdelijke aanduiding voor inhoud 2"/>
          <p:cNvSpPr>
            <a:spLocks noGrp="1"/>
          </p:cNvSpPr>
          <p:nvPr>
            <p:ph idx="1"/>
          </p:nvPr>
        </p:nvSpPr>
        <p:spPr/>
        <p:txBody>
          <a:bodyPr>
            <a:normAutofit/>
          </a:bodyPr>
          <a:lstStyle/>
          <a:p>
            <a:pPr>
              <a:defRPr/>
            </a:pPr>
            <a:r>
              <a:rPr lang="nl-BE" dirty="0"/>
              <a:t>“Ik werk als opvoeder in een internaat van het katholiek onderwijs. Ik heb aan mijn directie gevraagd of ik mijn personeelsdossier mag inkijken, maar men heeft dit geweigerd. Kan dat zomaar?”</a:t>
            </a:r>
          </a:p>
          <a:p>
            <a:pPr>
              <a:defRPr/>
            </a:pPr>
            <a:endParaRPr lang="nl-BE" dirty="0"/>
          </a:p>
        </p:txBody>
      </p:sp>
      <p:sp>
        <p:nvSpPr>
          <p:cNvPr id="4" name="Tijdelijke aanduiding voor dianummer 3"/>
          <p:cNvSpPr>
            <a:spLocks noGrp="1"/>
          </p:cNvSpPr>
          <p:nvPr>
            <p:ph type="sldNum" sz="quarter" idx="4294967295"/>
          </p:nvPr>
        </p:nvSpPr>
        <p:spPr>
          <a:xfrm>
            <a:off x="6553200" y="6356350"/>
            <a:ext cx="2133600" cy="365125"/>
          </a:xfrm>
          <a:prstGeom prst="rect">
            <a:avLst/>
          </a:prstGeom>
        </p:spPr>
        <p:txBody>
          <a:bodyPr/>
          <a:lstStyle/>
          <a:p>
            <a:pPr>
              <a:defRPr/>
            </a:pPr>
            <a:fld id="{43C2794F-310A-41DC-9F80-AE59140694D7}" type="slidenum">
              <a:rPr lang="nl-BE" smtClean="0"/>
              <a:pPr>
                <a:defRPr/>
              </a:pPr>
              <a:t>21</a:t>
            </a:fld>
            <a:endParaRPr lang="nl-BE"/>
          </a:p>
        </p:txBody>
      </p:sp>
    </p:spTree>
    <p:extLst>
      <p:ext uri="{BB962C8B-B14F-4D97-AF65-F5344CB8AC3E}">
        <p14:creationId xmlns:p14="http://schemas.microsoft.com/office/powerpoint/2010/main" val="272986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nl-BE" altLang="nl-BE"/>
              <a:t>Magda of magdanie? </a:t>
            </a:r>
          </a:p>
        </p:txBody>
      </p:sp>
      <p:sp>
        <p:nvSpPr>
          <p:cNvPr id="3" name="Tijdelijke aanduiding voor inhoud 2"/>
          <p:cNvSpPr>
            <a:spLocks noGrp="1"/>
          </p:cNvSpPr>
          <p:nvPr>
            <p:ph idx="1"/>
          </p:nvPr>
        </p:nvSpPr>
        <p:spPr/>
        <p:txBody>
          <a:bodyPr>
            <a:normAutofit/>
          </a:bodyPr>
          <a:lstStyle/>
          <a:p>
            <a:pPr>
              <a:defRPr/>
            </a:pPr>
            <a:r>
              <a:rPr lang="nl-BE" dirty="0"/>
              <a:t>“Ik ben een </a:t>
            </a:r>
            <a:r>
              <a:rPr lang="nl-BE" dirty="0" err="1"/>
              <a:t>vastbenoemde</a:t>
            </a:r>
            <a:r>
              <a:rPr lang="nl-BE" dirty="0"/>
              <a:t> leerkracht in het gemeenschapsonderwijs. Vorig schooljaar kreeg ik een evaluatie onvoldoende. In mijn dossier zaten toen een aantal persoonlijke nota’s opgesteld door mijn eerste evaluator. Kunnen deze nota’s bij een nieuwe evaluatieprocedure opnieuw gebruikt worden?”</a:t>
            </a:r>
          </a:p>
        </p:txBody>
      </p:sp>
      <p:sp>
        <p:nvSpPr>
          <p:cNvPr id="4" name="Tijdelijke aanduiding voor dianummer 3"/>
          <p:cNvSpPr>
            <a:spLocks noGrp="1"/>
          </p:cNvSpPr>
          <p:nvPr>
            <p:ph type="sldNum" sz="quarter" idx="4294967295"/>
          </p:nvPr>
        </p:nvSpPr>
        <p:spPr>
          <a:xfrm>
            <a:off x="6553200" y="6356350"/>
            <a:ext cx="2133600" cy="365125"/>
          </a:xfrm>
          <a:prstGeom prst="rect">
            <a:avLst/>
          </a:prstGeom>
        </p:spPr>
        <p:txBody>
          <a:bodyPr/>
          <a:lstStyle/>
          <a:p>
            <a:pPr>
              <a:defRPr/>
            </a:pPr>
            <a:fld id="{D4E762DB-3483-4F94-ABDE-3AD10DD99FE0}" type="slidenum">
              <a:rPr lang="nl-BE" smtClean="0"/>
              <a:pPr>
                <a:defRPr/>
              </a:pPr>
              <a:t>22</a:t>
            </a:fld>
            <a:endParaRPr lang="nl-BE"/>
          </a:p>
        </p:txBody>
      </p:sp>
    </p:spTree>
    <p:extLst>
      <p:ext uri="{BB962C8B-B14F-4D97-AF65-F5344CB8AC3E}">
        <p14:creationId xmlns:p14="http://schemas.microsoft.com/office/powerpoint/2010/main" val="3820238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nl-BE" altLang="nl-BE"/>
              <a:t>Magda of magdanie? </a:t>
            </a:r>
          </a:p>
        </p:txBody>
      </p:sp>
      <p:sp>
        <p:nvSpPr>
          <p:cNvPr id="3" name="Tijdelijke aanduiding voor inhoud 2"/>
          <p:cNvSpPr>
            <a:spLocks noGrp="1"/>
          </p:cNvSpPr>
          <p:nvPr>
            <p:ph idx="1"/>
          </p:nvPr>
        </p:nvSpPr>
        <p:spPr/>
        <p:txBody>
          <a:bodyPr>
            <a:normAutofit/>
          </a:bodyPr>
          <a:lstStyle/>
          <a:p>
            <a:pPr>
              <a:defRPr/>
            </a:pPr>
            <a:r>
              <a:rPr lang="nl-BE" dirty="0"/>
              <a:t>“Ik ben leerkracht aan een stedelijke kunstacademie. In mijn functiebeschrijving staat dat ik intensieve nascholing moet volgen voor het instrument saxofoon. Mijn inrichtende macht weigert nu de terugbetaling van het cursusgeld, de partituren en de verplaatsingskosten voor deze nascholing. Kan dit zomaar?”</a:t>
            </a:r>
          </a:p>
        </p:txBody>
      </p:sp>
      <p:sp>
        <p:nvSpPr>
          <p:cNvPr id="4" name="Tijdelijke aanduiding voor dianummer 3"/>
          <p:cNvSpPr>
            <a:spLocks noGrp="1"/>
          </p:cNvSpPr>
          <p:nvPr>
            <p:ph type="sldNum" sz="quarter" idx="4294967295"/>
          </p:nvPr>
        </p:nvSpPr>
        <p:spPr>
          <a:xfrm>
            <a:off x="6553200" y="6356350"/>
            <a:ext cx="2133600" cy="365125"/>
          </a:xfrm>
          <a:prstGeom prst="rect">
            <a:avLst/>
          </a:prstGeom>
        </p:spPr>
        <p:txBody>
          <a:bodyPr/>
          <a:lstStyle/>
          <a:p>
            <a:pPr>
              <a:defRPr/>
            </a:pPr>
            <a:fld id="{7272A346-4D28-446D-96A4-7B3DA3AA5AA0}" type="slidenum">
              <a:rPr lang="nl-BE" smtClean="0"/>
              <a:pPr>
                <a:defRPr/>
              </a:pPr>
              <a:t>23</a:t>
            </a:fld>
            <a:endParaRPr lang="nl-BE"/>
          </a:p>
        </p:txBody>
      </p:sp>
    </p:spTree>
    <p:extLst>
      <p:ext uri="{BB962C8B-B14F-4D97-AF65-F5344CB8AC3E}">
        <p14:creationId xmlns:p14="http://schemas.microsoft.com/office/powerpoint/2010/main" val="496283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nl-BE" altLang="nl-BE"/>
              <a:t>Magda of magdanie? </a:t>
            </a:r>
          </a:p>
        </p:txBody>
      </p:sp>
      <p:sp>
        <p:nvSpPr>
          <p:cNvPr id="3" name="Tijdelijke aanduiding voor inhoud 2"/>
          <p:cNvSpPr>
            <a:spLocks noGrp="1"/>
          </p:cNvSpPr>
          <p:nvPr>
            <p:ph idx="1"/>
          </p:nvPr>
        </p:nvSpPr>
        <p:spPr/>
        <p:txBody>
          <a:bodyPr>
            <a:normAutofit fontScale="92500" lnSpcReduction="10000"/>
          </a:bodyPr>
          <a:lstStyle/>
          <a:p>
            <a:pPr>
              <a:defRPr/>
            </a:pPr>
            <a:r>
              <a:rPr lang="nl-BE" dirty="0"/>
              <a:t>“Een vechtpartij tijdens een dronken avondje uit is me zuur opgebroken… de correctionele rechtbank heeft me wegens opzettelijke slagen en verwondingen een voorwaardelijke gevangenisstraf van zes maanden gegeven. Ik ben </a:t>
            </a:r>
            <a:r>
              <a:rPr lang="nl-BE" dirty="0" err="1"/>
              <a:t>vastbenoemd</a:t>
            </a:r>
            <a:r>
              <a:rPr lang="nl-BE" dirty="0"/>
              <a:t> in het onderwijs en vraag mij nu af of ik hierdoor mijn rechten op een overheidspensioen zal verliezen, ik heb zoiets gehoord.”</a:t>
            </a:r>
          </a:p>
          <a:p>
            <a:pPr>
              <a:defRPr/>
            </a:pPr>
            <a:endParaRPr lang="nl-BE" dirty="0"/>
          </a:p>
          <a:p>
            <a:pPr marL="0" indent="0">
              <a:buFont typeface="Arial" panose="020B0604020202020204" pitchFamily="34" charset="0"/>
              <a:buNone/>
              <a:defRPr/>
            </a:pPr>
            <a:endParaRPr lang="nl-BE" dirty="0"/>
          </a:p>
        </p:txBody>
      </p:sp>
      <p:sp>
        <p:nvSpPr>
          <p:cNvPr id="4" name="Tijdelijke aanduiding voor dianummer 3"/>
          <p:cNvSpPr>
            <a:spLocks noGrp="1"/>
          </p:cNvSpPr>
          <p:nvPr>
            <p:ph type="sldNum" sz="quarter" idx="4294967295"/>
          </p:nvPr>
        </p:nvSpPr>
        <p:spPr>
          <a:xfrm>
            <a:off x="6553200" y="6356350"/>
            <a:ext cx="2133600" cy="365125"/>
          </a:xfrm>
          <a:prstGeom prst="rect">
            <a:avLst/>
          </a:prstGeom>
        </p:spPr>
        <p:txBody>
          <a:bodyPr/>
          <a:lstStyle/>
          <a:p>
            <a:pPr>
              <a:defRPr/>
            </a:pPr>
            <a:fld id="{A3538DDB-BC6F-4A5B-B8FF-30F0641E1D9A}" type="slidenum">
              <a:rPr lang="nl-BE" smtClean="0"/>
              <a:pPr>
                <a:defRPr/>
              </a:pPr>
              <a:t>24</a:t>
            </a:fld>
            <a:endParaRPr lang="nl-BE"/>
          </a:p>
        </p:txBody>
      </p:sp>
    </p:spTree>
    <p:extLst>
      <p:ext uri="{BB962C8B-B14F-4D97-AF65-F5344CB8AC3E}">
        <p14:creationId xmlns:p14="http://schemas.microsoft.com/office/powerpoint/2010/main" val="4056021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nl-BE" altLang="nl-BE"/>
              <a:t>Magda of magdanie? </a:t>
            </a:r>
          </a:p>
        </p:txBody>
      </p:sp>
      <p:sp>
        <p:nvSpPr>
          <p:cNvPr id="3" name="Tijdelijke aanduiding voor inhoud 2"/>
          <p:cNvSpPr>
            <a:spLocks noGrp="1"/>
          </p:cNvSpPr>
          <p:nvPr>
            <p:ph idx="1"/>
          </p:nvPr>
        </p:nvSpPr>
        <p:spPr/>
        <p:txBody>
          <a:bodyPr>
            <a:normAutofit fontScale="92500" lnSpcReduction="20000"/>
          </a:bodyPr>
          <a:lstStyle/>
          <a:p>
            <a:pPr>
              <a:defRPr/>
            </a:pPr>
            <a:r>
              <a:rPr lang="nl-BE" dirty="0"/>
              <a:t>“Ik ben </a:t>
            </a:r>
            <a:r>
              <a:rPr lang="nl-BE" dirty="0" err="1"/>
              <a:t>vastbenoemd</a:t>
            </a:r>
            <a:r>
              <a:rPr lang="nl-BE" dirty="0"/>
              <a:t> als leerkracht in een school van het stedelijk onderwijs. Mijn schoolbestuur beweert dat ik acht maanden geleden een aantal dagen ongewettigd afwezig was en heeft me nu, ondanks mijn verweer op de hoorzitting, een tuchtsanctie opgelegd. Men gaat gedurende één jaar één vijfde van mijn wedde inhouden. Ik ben een alleenstaande moeder va twee kinderen en kan dit geld moeilijk missen. Kan ik in beroep gaan tegen deze beslissing?”</a:t>
            </a:r>
          </a:p>
          <a:p>
            <a:pPr marL="0" indent="0">
              <a:buFont typeface="Arial" panose="020B0604020202020204" pitchFamily="34" charset="0"/>
              <a:buNone/>
              <a:defRPr/>
            </a:pPr>
            <a:endParaRPr lang="nl-BE" dirty="0"/>
          </a:p>
        </p:txBody>
      </p:sp>
      <p:sp>
        <p:nvSpPr>
          <p:cNvPr id="4" name="Tijdelijke aanduiding voor dianummer 3"/>
          <p:cNvSpPr>
            <a:spLocks noGrp="1"/>
          </p:cNvSpPr>
          <p:nvPr>
            <p:ph type="sldNum" sz="quarter" idx="4294967295"/>
          </p:nvPr>
        </p:nvSpPr>
        <p:spPr>
          <a:xfrm>
            <a:off x="6553200" y="6356350"/>
            <a:ext cx="2133600" cy="365125"/>
          </a:xfrm>
          <a:prstGeom prst="rect">
            <a:avLst/>
          </a:prstGeom>
        </p:spPr>
        <p:txBody>
          <a:bodyPr/>
          <a:lstStyle/>
          <a:p>
            <a:pPr>
              <a:defRPr/>
            </a:pPr>
            <a:fld id="{795E79FC-128F-410A-B1A4-D7F4307402BF}" type="slidenum">
              <a:rPr lang="nl-BE" smtClean="0"/>
              <a:pPr>
                <a:defRPr/>
              </a:pPr>
              <a:t>25</a:t>
            </a:fld>
            <a:endParaRPr lang="nl-BE"/>
          </a:p>
        </p:txBody>
      </p:sp>
    </p:spTree>
    <p:extLst>
      <p:ext uri="{BB962C8B-B14F-4D97-AF65-F5344CB8AC3E}">
        <p14:creationId xmlns:p14="http://schemas.microsoft.com/office/powerpoint/2010/main" val="3521210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pPr eaLnBrk="1" hangingPunct="1"/>
            <a:r>
              <a:rPr lang="nl-BE" altLang="nl-BE"/>
              <a:t>Om over na te denken</a:t>
            </a:r>
          </a:p>
        </p:txBody>
      </p:sp>
      <p:sp>
        <p:nvSpPr>
          <p:cNvPr id="32771" name="Tijdelijke aanduiding voor inhoud 2"/>
          <p:cNvSpPr>
            <a:spLocks noGrp="1"/>
          </p:cNvSpPr>
          <p:nvPr>
            <p:ph idx="1"/>
          </p:nvPr>
        </p:nvSpPr>
        <p:spPr/>
        <p:txBody>
          <a:bodyPr/>
          <a:lstStyle/>
          <a:p>
            <a:pPr marL="0" indent="0" eaLnBrk="1" hangingPunct="1">
              <a:buFont typeface="Arial" panose="020B0604020202020204" pitchFamily="34" charset="0"/>
              <a:buNone/>
            </a:pPr>
            <a:r>
              <a:rPr lang="nl-BE" altLang="nl-BE">
                <a:hlinkClick r:id="rId2" action="ppaction://hlinkpres?slideindex=1&amp;slidetitle="/>
              </a:rPr>
              <a:t>De ruimtevaarder (Kommil Foo)</a:t>
            </a:r>
            <a:endParaRPr lang="nl-BE" altLang="nl-BE"/>
          </a:p>
        </p:txBody>
      </p:sp>
    </p:spTree>
    <p:extLst>
      <p:ext uri="{BB962C8B-B14F-4D97-AF65-F5344CB8AC3E}">
        <p14:creationId xmlns:p14="http://schemas.microsoft.com/office/powerpoint/2010/main" val="1837116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43000" y="357188"/>
            <a:ext cx="7543800" cy="5429250"/>
          </a:xfrm>
        </p:spPr>
        <p:txBody>
          <a:bodyPr rtlCol="0">
            <a:normAutofit/>
          </a:bodyPr>
          <a:lstStyle/>
          <a:p>
            <a:pPr marL="0" indent="0">
              <a:spcBef>
                <a:spcPct val="0"/>
              </a:spcBef>
              <a:buFont typeface="Arial" panose="020B0604020202020204" pitchFamily="34" charset="0"/>
              <a:buNone/>
              <a:defRPr/>
            </a:pPr>
            <a:r>
              <a:rPr lang="nl-BE" sz="2800" b="1" dirty="0">
                <a:latin typeface="Arial" panose="020B0604020202020204" pitchFamily="34" charset="0"/>
              </a:rPr>
              <a:t>Dag van de leerkracht</a:t>
            </a:r>
          </a:p>
          <a:p>
            <a:pPr marL="0" indent="0">
              <a:spcBef>
                <a:spcPct val="0"/>
              </a:spcBef>
              <a:buFont typeface="Arial" panose="020B0604020202020204" pitchFamily="34" charset="0"/>
              <a:buNone/>
              <a:defRPr/>
            </a:pPr>
            <a:r>
              <a:rPr lang="nl-BE" sz="1400" dirty="0">
                <a:latin typeface="Arial" panose="020B0604020202020204" pitchFamily="34" charset="0"/>
              </a:rPr>
              <a:t> 		 Ze zullen het geweten hebben, de leerkrachten in het wijkschooltje in 		</a:t>
            </a:r>
            <a:r>
              <a:rPr lang="nl-BE" sz="1400" dirty="0" err="1">
                <a:latin typeface="Arial" panose="020B0604020202020204" pitchFamily="34" charset="0"/>
              </a:rPr>
              <a:t>Gijzenzele</a:t>
            </a:r>
            <a:r>
              <a:rPr lang="nl-BE" sz="1400" dirty="0">
                <a:latin typeface="Arial" panose="020B0604020202020204" pitchFamily="34" charset="0"/>
              </a:rPr>
              <a:t>: 5 oktober is de Dag van de Leerkracht. «Of we naar 			aanleiding daarvan niet alle leerkrachten van de school in de bloemen</a:t>
            </a:r>
            <a:br>
              <a:rPr lang="nl-BE" sz="1400" dirty="0">
                <a:latin typeface="Arial" panose="020B0604020202020204" pitchFamily="34" charset="0"/>
              </a:rPr>
            </a:br>
            <a:r>
              <a:rPr lang="nl-BE" sz="1400" dirty="0">
                <a:latin typeface="Arial" panose="020B0604020202020204" pitchFamily="34" charset="0"/>
              </a:rPr>
              <a:t>		wilden zetten», vroeg ouder </a:t>
            </a:r>
            <a:r>
              <a:rPr lang="nl-BE" sz="1400" i="1" dirty="0">
                <a:latin typeface="Arial" panose="020B0604020202020204" pitchFamily="34" charset="0"/>
              </a:rPr>
              <a:t>Ann </a:t>
            </a:r>
            <a:r>
              <a:rPr lang="nl-BE" sz="1400" i="1" dirty="0" err="1">
                <a:latin typeface="Arial" panose="020B0604020202020204" pitchFamily="34" charset="0"/>
              </a:rPr>
              <a:t>Schoenmaekers</a:t>
            </a:r>
            <a:r>
              <a:rPr lang="nl-BE" sz="1400" i="1" dirty="0">
                <a:latin typeface="Arial" panose="020B0604020202020204" pitchFamily="34" charset="0"/>
              </a:rPr>
              <a:t> </a:t>
            </a:r>
            <a:r>
              <a:rPr lang="nl-BE" sz="1400" dirty="0">
                <a:latin typeface="Arial" panose="020B0604020202020204" pitchFamily="34" charset="0"/>
              </a:rPr>
              <a:t>voorzichtig in een 			brief en liet die tekenen door </a:t>
            </a:r>
            <a:r>
              <a:rPr lang="nl-BE" sz="1400" dirty="0" err="1">
                <a:latin typeface="Arial" panose="020B0604020202020204" pitchFamily="34" charset="0"/>
              </a:rPr>
              <a:t>àlle</a:t>
            </a:r>
            <a:r>
              <a:rPr lang="nl-BE" sz="1400" dirty="0">
                <a:latin typeface="Arial" panose="020B0604020202020204" pitchFamily="34" charset="0"/>
              </a:rPr>
              <a:t> ouders van de school. En omdat 			leerkrachten maar één keer per jaar officieel worden gevierd, stuurde 			Klasse naast de bloemen ook een heus </a:t>
            </a:r>
            <a:r>
              <a:rPr lang="nl-BE" sz="1400" b="1" dirty="0">
                <a:latin typeface="Arial" panose="020B0604020202020204" pitchFamily="34" charset="0"/>
              </a:rPr>
              <a:t>dixielandbandje </a:t>
            </a:r>
            <a:r>
              <a:rPr lang="nl-BE" sz="1400" dirty="0">
                <a:latin typeface="Arial" panose="020B0604020202020204" pitchFamily="34" charset="0"/>
              </a:rPr>
              <a:t>met de			ouders mee. De juffen </a:t>
            </a:r>
            <a:r>
              <a:rPr lang="nl-BE" sz="1400" dirty="0" err="1">
                <a:latin typeface="Arial" panose="020B0604020202020204" pitchFamily="34" charset="0"/>
              </a:rPr>
              <a:t>Lutgard</a:t>
            </a:r>
            <a:r>
              <a:rPr lang="nl-BE" sz="1400" dirty="0">
                <a:latin typeface="Arial" panose="020B0604020202020204" pitchFamily="34" charset="0"/>
              </a:rPr>
              <a:t>, Agnes, Lieve, Jeanine, </a:t>
            </a:r>
            <a:r>
              <a:rPr lang="nl-BE" sz="1400" dirty="0" err="1">
                <a:latin typeface="Arial" panose="020B0604020202020204" pitchFamily="34" charset="0"/>
              </a:rPr>
              <a:t>Katlijn</a:t>
            </a:r>
            <a:r>
              <a:rPr lang="nl-BE" sz="1400" dirty="0">
                <a:latin typeface="Arial" panose="020B0604020202020204" pitchFamily="34" charset="0"/>
              </a:rPr>
              <a:t>, Marijke 		en Isabelle wisten niet wat ze zagen.</a:t>
            </a:r>
          </a:p>
          <a:p>
            <a:pPr eaLnBrk="1" fontAlgn="auto" hangingPunct="1">
              <a:spcAft>
                <a:spcPts val="0"/>
              </a:spcAft>
              <a:defRPr/>
            </a:pPr>
            <a:endParaRPr lang="nl-BE" dirty="0"/>
          </a:p>
        </p:txBody>
      </p:sp>
      <p:pic>
        <p:nvPicPr>
          <p:cNvPr id="9220" name="Picture 2" descr="http://www.klasse.be/common/img/kvo/KVO023/06-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861048"/>
            <a:ext cx="28797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98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nl-BE" dirty="0"/>
              <a:t>Communicatie</a:t>
            </a:r>
          </a:p>
          <a:p>
            <a:pPr eaLnBrk="1" fontAlgn="auto" hangingPunct="1">
              <a:spcAft>
                <a:spcPts val="0"/>
              </a:spcAft>
              <a:defRPr/>
            </a:pPr>
            <a:r>
              <a:rPr lang="nl-BE" dirty="0"/>
              <a:t>Heel wat ouders van hoogbegaafde kinderen botsen met de leerkracht van hun kinderen wanneer ze voor de zoveelste keer op gesprek gaan op school. Er zijn dan ook heel wat factoren die ervoor kunnen zorgen dat de communicatie tussen beide partijen scheef loopt.</a:t>
            </a:r>
            <a:br>
              <a:rPr lang="nl-BE" dirty="0"/>
            </a:br>
            <a:endParaRPr lang="nl-BE" dirty="0"/>
          </a:p>
          <a:p>
            <a:pPr marL="0" indent="0" eaLnBrk="1" fontAlgn="auto" hangingPunct="1">
              <a:spcAft>
                <a:spcPts val="0"/>
              </a:spcAft>
              <a:buFont typeface="Arial" panose="020B0604020202020204" pitchFamily="34" charset="0"/>
              <a:buNone/>
              <a:defRPr/>
            </a:pPr>
            <a:br>
              <a:rPr lang="nl-BE" dirty="0"/>
            </a:br>
            <a:endParaRPr lang="nl-BE" dirty="0"/>
          </a:p>
          <a:p>
            <a:pPr marL="0" indent="0" eaLnBrk="1" fontAlgn="auto" hangingPunct="1">
              <a:spcAft>
                <a:spcPts val="0"/>
              </a:spcAft>
              <a:buFont typeface="Arial" panose="020B0604020202020204" pitchFamily="34" charset="0"/>
              <a:buNone/>
              <a:defRPr/>
            </a:pPr>
            <a:endParaRPr lang="nl-BE" dirty="0"/>
          </a:p>
        </p:txBody>
      </p:sp>
    </p:spTree>
    <p:extLst>
      <p:ext uri="{BB962C8B-B14F-4D97-AF65-F5344CB8AC3E}">
        <p14:creationId xmlns:p14="http://schemas.microsoft.com/office/powerpoint/2010/main" val="211575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nl-BE" b="1" dirty="0"/>
              <a:t>Ouders veroordeeld voor fysiek geweld tegen leerkracht en directrice </a:t>
            </a:r>
          </a:p>
          <a:p>
            <a:pPr marL="0" indent="0" eaLnBrk="1" fontAlgn="auto" hangingPunct="1">
              <a:spcAft>
                <a:spcPts val="0"/>
              </a:spcAft>
              <a:buFont typeface="Arial" panose="020B0604020202020204" pitchFamily="34" charset="0"/>
              <a:buNone/>
              <a:defRPr/>
            </a:pPr>
            <a:r>
              <a:rPr lang="nl-BE" sz="2800" dirty="0"/>
              <a:t>Josephina V. (33) en Christiaan S. (40) waren op 26 januari van dit jaar naar de basisschool De Wijngaard getrokken in de Wijngaardstraat. Blijkbaar waren ze het niet eens met een aantekening in de agenda van een van hun kinderen en er ontstond een geschil. De directrice en een leerkracht werden daarbij geduwd en kwamen tegen de deurstijl terecht. Er wordt ook nog wat gebruld en getierd. Beiden dienden daarop onmiddellijk klacht in bij de politie.</a:t>
            </a:r>
          </a:p>
        </p:txBody>
      </p:sp>
    </p:spTree>
    <p:extLst>
      <p:ext uri="{BB962C8B-B14F-4D97-AF65-F5344CB8AC3E}">
        <p14:creationId xmlns:p14="http://schemas.microsoft.com/office/powerpoint/2010/main" val="159982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jdelijke aanduiding voor inhoud 2"/>
          <p:cNvSpPr>
            <a:spLocks noGrp="1"/>
          </p:cNvSpPr>
          <p:nvPr>
            <p:ph idx="1"/>
          </p:nvPr>
        </p:nvSpPr>
        <p:spPr>
          <a:xfrm>
            <a:off x="4514850" y="5732463"/>
            <a:ext cx="3297238" cy="2073275"/>
          </a:xfrm>
        </p:spPr>
        <p:txBody>
          <a:bodyPr/>
          <a:lstStyle/>
          <a:p>
            <a:pPr eaLnBrk="1" hangingPunct="1"/>
            <a:endParaRPr lang="nl-BE" altLang="nl-BE"/>
          </a:p>
        </p:txBody>
      </p:sp>
      <p:sp>
        <p:nvSpPr>
          <p:cNvPr id="12292" name="Rectangle 1"/>
          <p:cNvSpPr>
            <a:spLocks noChangeArrowheads="1"/>
          </p:cNvSpPr>
          <p:nvPr/>
        </p:nvSpPr>
        <p:spPr bwMode="auto">
          <a:xfrm>
            <a:off x="3348038" y="1627188"/>
            <a:ext cx="5616575"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800" b="1">
                <a:latin typeface="Arial" panose="020B0604020202020204" pitchFamily="34" charset="0"/>
              </a:rPr>
              <a:t>  </a:t>
            </a:r>
            <a:r>
              <a:rPr lang="nl-BE" altLang="nl-BE" sz="5100" b="1">
                <a:latin typeface="Arial" panose="020B0604020202020204" pitchFamily="34" charset="0"/>
              </a:rPr>
              <a:t>M</a:t>
            </a:r>
            <a:r>
              <a:rPr lang="nl-BE" altLang="nl-BE" sz="1800" b="1">
                <a:latin typeface="Arial" panose="020B0604020202020204" pitchFamily="34" charset="0"/>
              </a:rPr>
              <a:t>eestal loopt het goed op school. Maar soms ga je niet akkoord met een beslissing, de aanpak van een leraar, de schoolrekening, een advies… Conflicten zijn lastig. Soms lopen ze uit de hand en verlammen ze. Waar ze snel worden opgelost, wint vaak iedereen: ouders én school.</a:t>
            </a:r>
          </a:p>
        </p:txBody>
      </p:sp>
      <p:pic>
        <p:nvPicPr>
          <p:cNvPr id="12293" name="Picture 2" descr="http://www.klasse.be/ouders/files/2011/03/boos-og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2349500"/>
            <a:ext cx="22860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hthoek 4"/>
          <p:cNvSpPr>
            <a:spLocks noChangeArrowheads="1"/>
          </p:cNvSpPr>
          <p:nvPr/>
        </p:nvSpPr>
        <p:spPr bwMode="auto">
          <a:xfrm>
            <a:off x="323850" y="1624013"/>
            <a:ext cx="2197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BE" altLang="nl-BE" sz="1800" b="1">
                <a:latin typeface="Arial" panose="020B0604020202020204" pitchFamily="34" charset="0"/>
              </a:rPr>
              <a:t>Conflict op school</a:t>
            </a:r>
          </a:p>
        </p:txBody>
      </p:sp>
    </p:spTree>
    <p:extLst>
      <p:ext uri="{BB962C8B-B14F-4D97-AF65-F5344CB8AC3E}">
        <p14:creationId xmlns:p14="http://schemas.microsoft.com/office/powerpoint/2010/main" val="1023014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rtlCol="0">
            <a:normAutofit fontScale="92500"/>
          </a:bodyPr>
          <a:lstStyle/>
          <a:p>
            <a:pPr marL="0" indent="0" eaLnBrk="1" fontAlgn="auto" hangingPunct="1">
              <a:spcAft>
                <a:spcPts val="0"/>
              </a:spcAft>
              <a:buFont typeface="Arial" panose="020B0604020202020204" pitchFamily="34" charset="0"/>
              <a:buNone/>
              <a:defRPr/>
            </a:pPr>
            <a:r>
              <a:rPr lang="nl-BE" b="1" dirty="0"/>
              <a:t>WAAR HEBBEN OUDERS EN SCHOOL HET VAAKST EEN CONFLICT OVER? TOP 5</a:t>
            </a:r>
          </a:p>
          <a:p>
            <a:pPr eaLnBrk="1" fontAlgn="auto" hangingPunct="1">
              <a:spcAft>
                <a:spcPts val="0"/>
              </a:spcAft>
              <a:defRPr/>
            </a:pPr>
            <a:r>
              <a:rPr lang="nl-BE" dirty="0"/>
              <a:t>         B-, C-attesten en tussentijdse adviezen</a:t>
            </a:r>
          </a:p>
          <a:p>
            <a:pPr eaLnBrk="1" fontAlgn="auto" hangingPunct="1">
              <a:spcAft>
                <a:spcPts val="0"/>
              </a:spcAft>
              <a:defRPr/>
            </a:pPr>
            <a:r>
              <a:rPr lang="nl-BE" dirty="0"/>
              <a:t>         straffen en schorsingen</a:t>
            </a:r>
          </a:p>
          <a:p>
            <a:pPr eaLnBrk="1" fontAlgn="auto" hangingPunct="1">
              <a:spcAft>
                <a:spcPts val="0"/>
              </a:spcAft>
              <a:defRPr/>
            </a:pPr>
            <a:r>
              <a:rPr lang="nl-BE" dirty="0"/>
              <a:t>         de aanpak van de leraar</a:t>
            </a:r>
          </a:p>
          <a:p>
            <a:pPr eaLnBrk="1" fontAlgn="auto" hangingPunct="1">
              <a:spcAft>
                <a:spcPts val="0"/>
              </a:spcAft>
              <a:defRPr/>
            </a:pPr>
            <a:r>
              <a:rPr lang="nl-BE" dirty="0"/>
              <a:t>         te weinig aandacht voor leerproblemen</a:t>
            </a:r>
          </a:p>
          <a:p>
            <a:pPr eaLnBrk="1" fontAlgn="auto" hangingPunct="1">
              <a:spcAft>
                <a:spcPts val="0"/>
              </a:spcAft>
              <a:defRPr/>
            </a:pPr>
            <a:r>
              <a:rPr lang="nl-BE" dirty="0"/>
              <a:t>         schoolkosten</a:t>
            </a:r>
          </a:p>
          <a:p>
            <a:pPr eaLnBrk="1" fontAlgn="auto" hangingPunct="1">
              <a:spcAft>
                <a:spcPts val="0"/>
              </a:spcAft>
              <a:defRPr/>
            </a:pPr>
            <a:endParaRPr lang="nl-BE" dirty="0"/>
          </a:p>
        </p:txBody>
      </p:sp>
    </p:spTree>
    <p:extLst>
      <p:ext uri="{BB962C8B-B14F-4D97-AF65-F5344CB8AC3E}">
        <p14:creationId xmlns:p14="http://schemas.microsoft.com/office/powerpoint/2010/main" val="3860296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normAutofit fontScale="90000"/>
          </a:bodyPr>
          <a:lstStyle/>
          <a:p>
            <a:pPr eaLnBrk="1" hangingPunct="1"/>
            <a:r>
              <a:rPr lang="nl-BE" altLang="nl-BE"/>
              <a:t>Rechtspositie van de leerkracht</a:t>
            </a:r>
          </a:p>
        </p:txBody>
      </p:sp>
      <p:sp>
        <p:nvSpPr>
          <p:cNvPr id="3" name="Tijdelijke aanduiding voor inhoud 2"/>
          <p:cNvSpPr>
            <a:spLocks noGrp="1"/>
          </p:cNvSpPr>
          <p:nvPr>
            <p:ph idx="1"/>
          </p:nvPr>
        </p:nvSpPr>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nl-BE" dirty="0"/>
              <a:t>Doelstellingen: </a:t>
            </a:r>
          </a:p>
          <a:p>
            <a:pPr marL="514350" indent="-514350" eaLnBrk="1" fontAlgn="auto" hangingPunct="1">
              <a:spcAft>
                <a:spcPts val="0"/>
              </a:spcAft>
              <a:buFont typeface="Arial" panose="020B0604020202020204" pitchFamily="34" charset="0"/>
              <a:buAutoNum type="arabicPeriod"/>
              <a:defRPr/>
            </a:pPr>
            <a:r>
              <a:rPr lang="nl-BE" dirty="0"/>
              <a:t>Het begrip ‘mandaat’ kunnen toelichten in eigen woorden</a:t>
            </a:r>
          </a:p>
          <a:p>
            <a:pPr marL="514350" indent="-514350" eaLnBrk="1" fontAlgn="auto" hangingPunct="1">
              <a:spcAft>
                <a:spcPts val="0"/>
              </a:spcAft>
              <a:buFont typeface="Arial" panose="020B0604020202020204" pitchFamily="34" charset="0"/>
              <a:buAutoNum type="arabicPeriod"/>
              <a:defRPr/>
            </a:pPr>
            <a:r>
              <a:rPr lang="nl-BE" dirty="0"/>
              <a:t>De begrippen ‘beroepsprofiel van de leraar’ en ‘basiscompetenties van de beginnende leraar’ kennen en kunnen duiden in eigen woorden</a:t>
            </a:r>
          </a:p>
          <a:p>
            <a:pPr marL="514350" indent="-514350" eaLnBrk="1" fontAlgn="auto" hangingPunct="1">
              <a:spcAft>
                <a:spcPts val="0"/>
              </a:spcAft>
              <a:buFont typeface="Arial" panose="020B0604020202020204" pitchFamily="34" charset="0"/>
              <a:buAutoNum type="arabicPeriod"/>
              <a:defRPr/>
            </a:pPr>
            <a:r>
              <a:rPr lang="nl-BE" dirty="0"/>
              <a:t>De persoonlijke ontwikkeling m.b.t. de basiscompetenties voor de beginnende leraar die van toepassing zijn voor LEV kunnen toelichten bij de cursusonderdelen </a:t>
            </a:r>
          </a:p>
          <a:p>
            <a:pPr marL="514350" indent="-514350" eaLnBrk="1" fontAlgn="auto" hangingPunct="1">
              <a:spcAft>
                <a:spcPts val="0"/>
              </a:spcAft>
              <a:buFont typeface="Arial" panose="020B0604020202020204" pitchFamily="34" charset="0"/>
              <a:buAutoNum type="arabicPeriod"/>
              <a:defRPr/>
            </a:pPr>
            <a:r>
              <a:rPr lang="nl-BE" dirty="0"/>
              <a:t>De termen functieprofiel, functioneringsgesprek en evaluatie kunnen toelichten, alsook het onderlinge verband en de mogelijke gevolgen kunnen beschrijven</a:t>
            </a:r>
          </a:p>
          <a:p>
            <a:pPr marL="514350" indent="-514350" eaLnBrk="1" fontAlgn="auto" hangingPunct="1">
              <a:spcAft>
                <a:spcPts val="0"/>
              </a:spcAft>
              <a:buFont typeface="Arial" panose="020B0604020202020204" pitchFamily="34" charset="0"/>
              <a:buAutoNum type="arabicPeriod"/>
              <a:defRPr/>
            </a:pPr>
            <a:r>
              <a:rPr lang="nl-BE" dirty="0"/>
              <a:t>De tuchtprocedure voor leraren met de mogelijke tuchtstraffen kunnen toelichten</a:t>
            </a:r>
          </a:p>
        </p:txBody>
      </p:sp>
    </p:spTree>
    <p:extLst>
      <p:ext uri="{BB962C8B-B14F-4D97-AF65-F5344CB8AC3E}">
        <p14:creationId xmlns:p14="http://schemas.microsoft.com/office/powerpoint/2010/main" val="4100579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r>
              <a:rPr lang="nl-BE" altLang="nl-BE" dirty="0"/>
              <a:t>Het mandaat </a:t>
            </a:r>
          </a:p>
        </p:txBody>
      </p:sp>
      <p:sp>
        <p:nvSpPr>
          <p:cNvPr id="16388" name="Tekstvak 3"/>
          <p:cNvSpPr txBox="1">
            <a:spLocks noChangeArrowheads="1"/>
          </p:cNvSpPr>
          <p:nvPr/>
        </p:nvSpPr>
        <p:spPr bwMode="auto">
          <a:xfrm>
            <a:off x="3478213" y="1550577"/>
            <a:ext cx="16557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BE" altLang="nl-BE" sz="2400" b="1"/>
              <a:t>LERAAR</a:t>
            </a:r>
          </a:p>
          <a:p>
            <a:pPr algn="ctr" eaLnBrk="1" hangingPunct="1">
              <a:spcBef>
                <a:spcPct val="0"/>
              </a:spcBef>
              <a:buFontTx/>
              <a:buNone/>
            </a:pPr>
            <a:r>
              <a:rPr lang="nl-BE" altLang="nl-BE" sz="1800" b="1"/>
              <a:t>school</a:t>
            </a:r>
          </a:p>
        </p:txBody>
      </p:sp>
      <p:sp>
        <p:nvSpPr>
          <p:cNvPr id="16389" name="Tekstvak 4"/>
          <p:cNvSpPr txBox="1">
            <a:spLocks noChangeArrowheads="1"/>
          </p:cNvSpPr>
          <p:nvPr/>
        </p:nvSpPr>
        <p:spPr bwMode="auto">
          <a:xfrm>
            <a:off x="1064419" y="4114007"/>
            <a:ext cx="1439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2400" b="1" dirty="0"/>
              <a:t>LEERLING</a:t>
            </a:r>
          </a:p>
        </p:txBody>
      </p:sp>
      <p:sp>
        <p:nvSpPr>
          <p:cNvPr id="16390" name="Tekstvak 5"/>
          <p:cNvSpPr txBox="1">
            <a:spLocks noChangeArrowheads="1"/>
          </p:cNvSpPr>
          <p:nvPr/>
        </p:nvSpPr>
        <p:spPr bwMode="auto">
          <a:xfrm>
            <a:off x="6473031" y="4155280"/>
            <a:ext cx="1512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2400" b="1" dirty="0"/>
              <a:t>OUDERS</a:t>
            </a:r>
          </a:p>
        </p:txBody>
      </p:sp>
      <p:sp>
        <p:nvSpPr>
          <p:cNvPr id="16391" name="Tekstvak 7"/>
          <p:cNvSpPr txBox="1">
            <a:spLocks noChangeArrowheads="1"/>
          </p:cNvSpPr>
          <p:nvPr/>
        </p:nvSpPr>
        <p:spPr bwMode="auto">
          <a:xfrm>
            <a:off x="6473031" y="2514136"/>
            <a:ext cx="201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1800" b="1" dirty="0"/>
              <a:t>Mandaat</a:t>
            </a:r>
          </a:p>
        </p:txBody>
      </p:sp>
      <p:sp>
        <p:nvSpPr>
          <p:cNvPr id="16392" name="Tekstvak 8"/>
          <p:cNvSpPr txBox="1">
            <a:spLocks noChangeArrowheads="1"/>
          </p:cNvSpPr>
          <p:nvPr/>
        </p:nvSpPr>
        <p:spPr bwMode="auto">
          <a:xfrm>
            <a:off x="3733362" y="3351158"/>
            <a:ext cx="17859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1800" dirty="0"/>
              <a:t>Rechten en plichten</a:t>
            </a:r>
          </a:p>
        </p:txBody>
      </p:sp>
      <p:sp>
        <p:nvSpPr>
          <p:cNvPr id="16393" name="Tekstvak 9"/>
          <p:cNvSpPr txBox="1">
            <a:spLocks noChangeArrowheads="1"/>
          </p:cNvSpPr>
          <p:nvPr/>
        </p:nvSpPr>
        <p:spPr bwMode="auto">
          <a:xfrm>
            <a:off x="3392264" y="5024244"/>
            <a:ext cx="3284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BE" sz="1800" dirty="0"/>
              <a:t>Keuze van de school</a:t>
            </a:r>
          </a:p>
        </p:txBody>
      </p:sp>
      <p:cxnSp>
        <p:nvCxnSpPr>
          <p:cNvPr id="12" name="Rechte verbindingslijn met pijl 11"/>
          <p:cNvCxnSpPr/>
          <p:nvPr/>
        </p:nvCxnSpPr>
        <p:spPr>
          <a:xfrm flipH="1" flipV="1">
            <a:off x="5519347" y="1917781"/>
            <a:ext cx="1817688" cy="2103438"/>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5" name="Gekromde PIJL-OMHOOG 14"/>
          <p:cNvSpPr/>
          <p:nvPr/>
        </p:nvSpPr>
        <p:spPr>
          <a:xfrm rot="10800000" flipV="1">
            <a:off x="1659731" y="4545726"/>
            <a:ext cx="5292725" cy="466725"/>
          </a:xfrm>
          <a:prstGeom prst="curvedUp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a:solidFill>
                <a:schemeClr val="tx1"/>
              </a:solidFill>
            </a:endParaRPr>
          </a:p>
        </p:txBody>
      </p:sp>
      <p:cxnSp>
        <p:nvCxnSpPr>
          <p:cNvPr id="17" name="Gekromde verbindingslijn 16"/>
          <p:cNvCxnSpPr>
            <a:endCxn id="16389" idx="0"/>
          </p:cNvCxnSpPr>
          <p:nvPr/>
        </p:nvCxnSpPr>
        <p:spPr>
          <a:xfrm rot="5400000">
            <a:off x="1688307" y="2101057"/>
            <a:ext cx="2109787" cy="191611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Gekromde verbindingslijn 18"/>
          <p:cNvCxnSpPr/>
          <p:nvPr/>
        </p:nvCxnSpPr>
        <p:spPr>
          <a:xfrm rot="16200000" flipH="1">
            <a:off x="4844033" y="2132093"/>
            <a:ext cx="2297112" cy="191611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961681"/>
      </p:ext>
    </p:extLst>
  </p:cSld>
  <p:clrMapOvr>
    <a:masterClrMapping/>
  </p:clrMapOvr>
</p:sld>
</file>

<file path=ppt/theme/theme1.xml><?xml version="1.0" encoding="utf-8"?>
<a:theme xmlns:a="http://schemas.openxmlformats.org/drawingml/2006/main" name="TM_presentatie">
  <a:themeElements>
    <a:clrScheme name="Lessius">
      <a:dk1>
        <a:srgbClr val="003C72"/>
      </a:dk1>
      <a:lt1>
        <a:srgbClr val="FFFFFF"/>
      </a:lt1>
      <a:dk2>
        <a:srgbClr val="003C72"/>
      </a:dk2>
      <a:lt2>
        <a:srgbClr val="FFFFFF"/>
      </a:lt2>
      <a:accent1>
        <a:srgbClr val="00A9E5"/>
      </a:accent1>
      <a:accent2>
        <a:srgbClr val="67CBEF"/>
      </a:accent2>
      <a:accent3>
        <a:srgbClr val="CCEEFA"/>
      </a:accent3>
      <a:accent4>
        <a:srgbClr val="406D96"/>
      </a:accent4>
      <a:accent5>
        <a:srgbClr val="7F9DB9"/>
      </a:accent5>
      <a:accent6>
        <a:srgbClr val="BECEDD"/>
      </a:accent6>
      <a:hlink>
        <a:srgbClr val="118EFF"/>
      </a:hlink>
      <a:folHlink>
        <a:srgbClr val="7030A0"/>
      </a:folHlink>
    </a:clrScheme>
    <a:fontScheme name="Lessi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A5051D68ED424084D04DAB60A5482F" ma:contentTypeVersion="13" ma:contentTypeDescription="Create a new document." ma:contentTypeScope="" ma:versionID="5902b2825e1370962fd98a79fb1bd79e">
  <xsd:schema xmlns:xsd="http://www.w3.org/2001/XMLSchema" xmlns:xs="http://www.w3.org/2001/XMLSchema" xmlns:p="http://schemas.microsoft.com/office/2006/metadata/properties" xmlns:ns3="c1ae07d4-6c48-46ec-b226-22271e739a7b" xmlns:ns4="7177884d-6def-45a7-857b-8f6ddb27ba1c" targetNamespace="http://schemas.microsoft.com/office/2006/metadata/properties" ma:root="true" ma:fieldsID="a2c31f4fa065ad890534a224619b7303" ns3:_="" ns4:_="">
    <xsd:import namespace="c1ae07d4-6c48-46ec-b226-22271e739a7b"/>
    <xsd:import namespace="7177884d-6def-45a7-857b-8f6ddb27ba1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ae07d4-6c48-46ec-b226-22271e739a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77884d-6def-45a7-857b-8f6ddb27ba1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84E246-D7AA-470D-A9C4-D424B193DE4F}">
  <ds:schemaRefs>
    <ds:schemaRef ds:uri="http://schemas.microsoft.com/sharepoint/v3/contenttype/forms"/>
  </ds:schemaRefs>
</ds:datastoreItem>
</file>

<file path=customXml/itemProps2.xml><?xml version="1.0" encoding="utf-8"?>
<ds:datastoreItem xmlns:ds="http://schemas.openxmlformats.org/officeDocument/2006/customXml" ds:itemID="{A07B9A6F-28E5-4FCE-A219-7AAE5CD6BB48}">
  <ds:schemaRefs>
    <ds:schemaRef ds:uri="http://schemas.microsoft.com/office/2006/metadata/properties"/>
    <ds:schemaRef ds:uri="http://purl.org/dc/dcmitype/"/>
    <ds:schemaRef ds:uri="7177884d-6def-45a7-857b-8f6ddb27ba1c"/>
    <ds:schemaRef ds:uri="c1ae07d4-6c48-46ec-b226-22271e739a7b"/>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2199C992-B48E-4329-B82A-C1625095AD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ae07d4-6c48-46ec-b226-22271e739a7b"/>
    <ds:schemaRef ds:uri="7177884d-6def-45a7-857b-8f6ddb27ba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TM_presentatie</Template>
  <TotalTime>2610</TotalTime>
  <Words>1429</Words>
  <Application>Microsoft Office PowerPoint</Application>
  <PresentationFormat>Diavoorstelling (4:3)</PresentationFormat>
  <Paragraphs>125</Paragraphs>
  <Slides>26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26</vt:i4>
      </vt:variant>
    </vt:vector>
  </HeadingPairs>
  <TitlesOfParts>
    <vt:vector size="31" baseType="lpstr">
      <vt:lpstr>Arial</vt:lpstr>
      <vt:lpstr>Calibri</vt:lpstr>
      <vt:lpstr>Trebuchet MS</vt:lpstr>
      <vt:lpstr>Verdana</vt:lpstr>
      <vt:lpstr>TM_presentatie</vt:lpstr>
      <vt:lpstr>H5 Rechtspositie van de leraar</vt:lpstr>
      <vt:lpstr>PowerPoint-presentatie</vt:lpstr>
      <vt:lpstr>PowerPoint-presentatie</vt:lpstr>
      <vt:lpstr>PowerPoint-presentatie</vt:lpstr>
      <vt:lpstr>PowerPoint-presentatie</vt:lpstr>
      <vt:lpstr>PowerPoint-presentatie</vt:lpstr>
      <vt:lpstr>PowerPoint-presentatie</vt:lpstr>
      <vt:lpstr>Rechtspositie van de leerkracht</vt:lpstr>
      <vt:lpstr>Het mandaat </vt:lpstr>
      <vt:lpstr>PowerPoint-presentatie</vt:lpstr>
      <vt:lpstr>Rechten en plichten van de leerkracht: Bronnen</vt:lpstr>
      <vt:lpstr>Rechten en plichten van de leerkracht: Decreet rechtspositie</vt:lpstr>
      <vt:lpstr>Rechten en plichten van de leerkracht: functionerings- en evaluatieprocedure</vt:lpstr>
      <vt:lpstr>Rechten en plichten van de leerkracht: functionerings- en evaluatieprocedure</vt:lpstr>
      <vt:lpstr>Wat actua</vt:lpstr>
      <vt:lpstr>Rechten en plichten van de leerkracht: tuchtprocedure</vt:lpstr>
      <vt:lpstr>Rechten en plichten van de leerkracht: tuchtprocedure</vt:lpstr>
      <vt:lpstr>Rechten en plichten van de leerkracht: tuchtprocedure</vt:lpstr>
      <vt:lpstr>Rechten en plichten van de leerkracht: tuchtprocedure</vt:lpstr>
      <vt:lpstr>Magda of magdanie? </vt:lpstr>
      <vt:lpstr>Magda of magdanie? </vt:lpstr>
      <vt:lpstr>Magda of magdanie? </vt:lpstr>
      <vt:lpstr>Magda of magdanie? </vt:lpstr>
      <vt:lpstr>Magda of magdanie? </vt:lpstr>
      <vt:lpstr>Magda of magdanie? </vt:lpstr>
      <vt:lpstr>Om over na te denken</vt:lpstr>
    </vt:vector>
  </TitlesOfParts>
  <Company>Dienst informatica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Evelien</dc:creator>
  <cp:lastModifiedBy>Christophe Van de Poel</cp:lastModifiedBy>
  <cp:revision>272</cp:revision>
  <cp:lastPrinted>2016-02-07T10:40:28Z</cp:lastPrinted>
  <dcterms:created xsi:type="dcterms:W3CDTF">2015-01-19T08:16:26Z</dcterms:created>
  <dcterms:modified xsi:type="dcterms:W3CDTF">2020-04-29T11:00:14Z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0x010100DDA5051D68ED424084D04DAB60A5482F</vt:lpwstr>
  </property>
  <property fmtid="{D5CDD505-2E9C-101B-9397-08002B2CF9AE}" pid="3" name="TaxKeyword">
    <vt:lpwstr/>
  </property>
</Properties>
</file>