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5"/>
  </p:notesMasterIdLst>
  <p:handoutMasterIdLst>
    <p:handoutMasterId r:id="rId16"/>
  </p:handoutMasterIdLst>
  <p:sldIdLst>
    <p:sldId id="256" r:id="rId5"/>
    <p:sldId id="257" r:id="rId6"/>
    <p:sldId id="258" r:id="rId7"/>
    <p:sldId id="259" r:id="rId8"/>
    <p:sldId id="260" r:id="rId9"/>
    <p:sldId id="261" r:id="rId10"/>
    <p:sldId id="262" r:id="rId11"/>
    <p:sldId id="263" r:id="rId12"/>
    <p:sldId id="264" r:id="rId13"/>
    <p:sldId id="265" r:id="rId14"/>
  </p:sldIdLst>
  <p:sldSz cx="9144000" cy="6858000" type="screen4x3"/>
  <p:notesSz cx="6858000" cy="9945688"/>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C4B2F"/>
    <a:srgbClr val="00A0AE"/>
    <a:srgbClr val="4B2B4B"/>
    <a:srgbClr val="50C6DD"/>
    <a:srgbClr val="D1CAD2"/>
    <a:srgbClr val="B7A9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24" autoAdjust="0"/>
    <p:restoredTop sz="70600" autoAdjust="0"/>
  </p:normalViewPr>
  <p:slideViewPr>
    <p:cSldViewPr showGuides="1">
      <p:cViewPr varScale="1">
        <p:scale>
          <a:sx n="80" d="100"/>
          <a:sy n="80" d="100"/>
        </p:scale>
        <p:origin x="234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80" d="100"/>
          <a:sy n="80" d="100"/>
        </p:scale>
        <p:origin x="-2022" y="-90"/>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sz="quarter" idx="1"/>
          </p:nvPr>
        </p:nvSpPr>
        <p:spPr>
          <a:xfrm>
            <a:off x="3884613" y="0"/>
            <a:ext cx="2971800" cy="497284"/>
          </a:xfrm>
          <a:prstGeom prst="rect">
            <a:avLst/>
          </a:prstGeom>
        </p:spPr>
        <p:txBody>
          <a:bodyPr vert="horz" lIns="93177" tIns="46589" rIns="93177" bIns="46589" rtlCol="0"/>
          <a:lstStyle>
            <a:lvl1pPr algn="r">
              <a:defRPr sz="1200"/>
            </a:lvl1pPr>
          </a:lstStyle>
          <a:p>
            <a:fld id="{7F1A4A96-82D9-489B-915B-218BDB102403}" type="datetimeFigureOut">
              <a:rPr lang="nl-BE" smtClean="0"/>
              <a:pPr/>
              <a:t>29/04/2020</a:t>
            </a:fld>
            <a:endParaRPr lang="nl-BE"/>
          </a:p>
        </p:txBody>
      </p:sp>
      <p:sp>
        <p:nvSpPr>
          <p:cNvPr id="4" name="Footer Placeholder 3"/>
          <p:cNvSpPr>
            <a:spLocks noGrp="1"/>
          </p:cNvSpPr>
          <p:nvPr>
            <p:ph type="ftr" sz="quarter" idx="2"/>
          </p:nvPr>
        </p:nvSpPr>
        <p:spPr>
          <a:xfrm>
            <a:off x="0" y="9446678"/>
            <a:ext cx="2971800" cy="497284"/>
          </a:xfrm>
          <a:prstGeom prst="rect">
            <a:avLst/>
          </a:prstGeom>
        </p:spPr>
        <p:txBody>
          <a:bodyPr vert="horz" lIns="93177" tIns="46589" rIns="93177" bIns="46589" rtlCol="0" anchor="b"/>
          <a:lstStyle>
            <a:lvl1pPr algn="l">
              <a:defRPr sz="1200"/>
            </a:lvl1pPr>
          </a:lstStyle>
          <a:p>
            <a:endParaRPr lang="nl-BE"/>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3177" tIns="46589" rIns="93177" bIns="46589" rtlCol="0" anchor="b"/>
          <a:lstStyle>
            <a:lvl1pPr algn="r">
              <a:defRPr sz="1200"/>
            </a:lvl1pPr>
          </a:lstStyle>
          <a:p>
            <a:fld id="{0D17EFB8-940B-4475-A4F4-BBE959E16336}" type="slidenum">
              <a:rPr lang="nl-BE" smtClean="0"/>
              <a:pPr/>
              <a:t>‹nr.›</a:t>
            </a:fld>
            <a:endParaRPr lang="nl-BE"/>
          </a:p>
        </p:txBody>
      </p:sp>
    </p:spTree>
    <p:extLst>
      <p:ext uri="{BB962C8B-B14F-4D97-AF65-F5344CB8AC3E}">
        <p14:creationId xmlns:p14="http://schemas.microsoft.com/office/powerpoint/2010/main" val="209754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idx="1"/>
          </p:nvPr>
        </p:nvSpPr>
        <p:spPr>
          <a:xfrm>
            <a:off x="3884613" y="0"/>
            <a:ext cx="2971800" cy="497284"/>
          </a:xfrm>
          <a:prstGeom prst="rect">
            <a:avLst/>
          </a:prstGeom>
        </p:spPr>
        <p:txBody>
          <a:bodyPr vert="horz" lIns="93177" tIns="46589" rIns="93177" bIns="46589" rtlCol="0"/>
          <a:lstStyle>
            <a:lvl1pPr algn="r">
              <a:defRPr sz="1200"/>
            </a:lvl1pPr>
          </a:lstStyle>
          <a:p>
            <a:fld id="{D1925427-6E8A-463A-9752-7D22F5CAF14A}" type="datetimeFigureOut">
              <a:rPr lang="nl-BE" smtClean="0"/>
              <a:pPr/>
              <a:t>29/04/2020</a:t>
            </a:fld>
            <a:endParaRPr lang="nl-BE"/>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3177" tIns="46589" rIns="93177" bIns="46589" rtlCol="0" anchor="ctr"/>
          <a:lstStyle/>
          <a:p>
            <a:endParaRPr lang="nl-BE"/>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3177" tIns="46589" rIns="93177" bIns="46589" rtlCol="0" anchor="b"/>
          <a:lstStyle>
            <a:lvl1pPr algn="r">
              <a:defRPr sz="1200"/>
            </a:lvl1pPr>
          </a:lstStyle>
          <a:p>
            <a:fld id="{89ED9555-764A-4B78-873A-3D7406AAEA2B}" type="slidenum">
              <a:rPr lang="nl-BE" smtClean="0"/>
              <a:pPr/>
              <a:t>‹nr.›</a:t>
            </a:fld>
            <a:endParaRPr lang="nl-BE"/>
          </a:p>
        </p:txBody>
      </p:sp>
    </p:spTree>
    <p:extLst>
      <p:ext uri="{BB962C8B-B14F-4D97-AF65-F5344CB8AC3E}">
        <p14:creationId xmlns:p14="http://schemas.microsoft.com/office/powerpoint/2010/main" val="77986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10"/>
          </p:nvPr>
        </p:nvSpPr>
        <p:spPr/>
        <p:txBody>
          <a:bodyPr/>
          <a:lstStyle/>
          <a:p>
            <a:fld id="{89ED9555-764A-4B78-873A-3D7406AAEA2B}" type="slidenum">
              <a:rPr lang="nl-BE" smtClean="0"/>
              <a:pPr/>
              <a:t>10</a:t>
            </a:fld>
            <a:endParaRPr lang="nl-BE"/>
          </a:p>
        </p:txBody>
      </p:sp>
    </p:spTree>
    <p:extLst>
      <p:ext uri="{BB962C8B-B14F-4D97-AF65-F5344CB8AC3E}">
        <p14:creationId xmlns:p14="http://schemas.microsoft.com/office/powerpoint/2010/main" val="16122432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Basic">
    <p:bg bwMode="gray">
      <p:bgPr>
        <a:solidFill>
          <a:srgbClr val="00A0AE"/>
        </a:solidFill>
        <a:effectLst/>
      </p:bgPr>
    </p:bg>
    <p:spTree>
      <p:nvGrpSpPr>
        <p:cNvPr id="1" name=""/>
        <p:cNvGrpSpPr/>
        <p:nvPr/>
      </p:nvGrpSpPr>
      <p:grpSpPr>
        <a:xfrm>
          <a:off x="0" y="0"/>
          <a:ext cx="0" cy="0"/>
          <a:chOff x="0" y="0"/>
          <a:chExt cx="0" cy="0"/>
        </a:xfrm>
      </p:grpSpPr>
      <p:sp>
        <p:nvSpPr>
          <p:cNvPr id="7" name="Rectangle 6"/>
          <p:cNvSpPr/>
          <p:nvPr userDrawn="1"/>
        </p:nvSpPr>
        <p:spPr>
          <a:xfrm>
            <a:off x="0" y="5958000"/>
            <a:ext cx="9144000" cy="90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9" name="Rectangle 8"/>
          <p:cNvSpPr/>
          <p:nvPr userDrawn="1"/>
        </p:nvSpPr>
        <p:spPr>
          <a:xfrm>
            <a:off x="0" y="6084000"/>
            <a:ext cx="1980000" cy="432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 name="Subtitle 2"/>
          <p:cNvSpPr>
            <a:spLocks noGrp="1"/>
          </p:cNvSpPr>
          <p:nvPr>
            <p:ph type="subTitle" idx="1"/>
          </p:nvPr>
        </p:nvSpPr>
        <p:spPr>
          <a:xfrm>
            <a:off x="0" y="3357192"/>
            <a:ext cx="9144000" cy="1800000"/>
          </a:xfrm>
          <a:noFill/>
        </p:spPr>
        <p:txBody>
          <a:bodyPr wrap="square" lIns="720000" tIns="180000" rIns="720000" bIns="540000">
            <a:noAutofit/>
          </a:bodyPr>
          <a:lstStyle>
            <a:lvl1pPr marL="0" indent="0" algn="ctr">
              <a:buNone/>
              <a:defRPr sz="3200" cap="none"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endParaRPr lang="nl-BE" dirty="0"/>
          </a:p>
        </p:txBody>
      </p:sp>
      <p:sp>
        <p:nvSpPr>
          <p:cNvPr id="154" name="Title 153"/>
          <p:cNvSpPr>
            <a:spLocks noGrp="1"/>
          </p:cNvSpPr>
          <p:nvPr>
            <p:ph type="title"/>
          </p:nvPr>
        </p:nvSpPr>
        <p:spPr>
          <a:xfrm>
            <a:off x="0" y="1556992"/>
            <a:ext cx="9144000" cy="1800000"/>
          </a:xfrm>
          <a:noFill/>
        </p:spPr>
        <p:txBody>
          <a:bodyPr lIns="720000" tIns="540000" rIns="720000" bIns="180000" anchor="b" anchorCtr="0">
            <a:noAutofit/>
          </a:bodyPr>
          <a:lstStyle>
            <a:lvl1pPr algn="ctr">
              <a:lnSpc>
                <a:spcPct val="90000"/>
              </a:lnSpc>
              <a:defRPr sz="3800" cap="all" baseline="0">
                <a:solidFill>
                  <a:schemeClr val="tx1"/>
                </a:solidFill>
              </a:defRPr>
            </a:lvl1pPr>
          </a:lstStyle>
          <a:p>
            <a:r>
              <a:rPr lang="nl-NL"/>
              <a:t>Klik om de stijl te bewerken</a:t>
            </a:r>
            <a:endParaRPr lang="nl-BE" dirty="0"/>
          </a:p>
        </p:txBody>
      </p:sp>
      <p:sp>
        <p:nvSpPr>
          <p:cNvPr id="12" name="Footer Placeholder 11"/>
          <p:cNvSpPr>
            <a:spLocks noGrp="1"/>
          </p:cNvSpPr>
          <p:nvPr>
            <p:ph type="ftr" sz="quarter" idx="12"/>
          </p:nvPr>
        </p:nvSpPr>
        <p:spPr>
          <a:solidFill>
            <a:srgbClr val="EC4B2F"/>
          </a:solidFill>
        </p:spPr>
        <p:txBody>
          <a:bodyPr/>
          <a:lstStyle>
            <a:lvl1pPr>
              <a:defRPr>
                <a:solidFill>
                  <a:schemeClr val="tx2"/>
                </a:solidFill>
              </a:defRPr>
            </a:lvl1pPr>
          </a:lstStyle>
          <a:p>
            <a:r>
              <a:rPr lang="nl-BE"/>
              <a:t>Economie 1 </a:t>
            </a:r>
            <a:endParaRPr lang="nl-BE" dirty="0"/>
          </a:p>
        </p:txBody>
      </p:sp>
      <p:sp>
        <p:nvSpPr>
          <p:cNvPr id="11" name="Slide Number Placeholder 10"/>
          <p:cNvSpPr>
            <a:spLocks noGrp="1"/>
          </p:cNvSpPr>
          <p:nvPr>
            <p:ph type="sldNum" sz="quarter" idx="11"/>
          </p:nvPr>
        </p:nvSpPr>
        <p:spPr>
          <a:solidFill>
            <a:srgbClr val="00A0AE"/>
          </a:solidFill>
        </p:spPr>
        <p:txBody>
          <a:bodyPr/>
          <a:lstStyle>
            <a:lvl1pPr>
              <a:defRPr>
                <a:solidFill>
                  <a:schemeClr val="tx1"/>
                </a:solidFill>
              </a:defRPr>
            </a:lvl1pPr>
          </a:lstStyle>
          <a:p>
            <a:fld id="{3B80295F-48CD-49FC-897A-CCEC919B8070}" type="slidenum">
              <a:rPr lang="nl-BE" smtClean="0"/>
              <a:pPr/>
              <a:t>‹nr.›</a:t>
            </a:fld>
            <a:endParaRPr lang="nl-BE" dirty="0"/>
          </a:p>
        </p:txBody>
      </p:sp>
      <p:pic>
        <p:nvPicPr>
          <p:cNvPr id="10" name="Picture 9" descr="TM_logo_vignet_ppt.jpg"/>
          <p:cNvPicPr>
            <a:picLocks noChangeAspect="1"/>
          </p:cNvPicPr>
          <p:nvPr userDrawn="1"/>
        </p:nvPicPr>
        <p:blipFill>
          <a:blip r:embed="rId2" cstate="print"/>
          <a:stretch>
            <a:fillRect/>
          </a:stretch>
        </p:blipFill>
        <p:spPr>
          <a:xfrm>
            <a:off x="360000" y="360000"/>
            <a:ext cx="2157984" cy="1155192"/>
          </a:xfrm>
          <a:prstGeom prst="rect">
            <a:avLst/>
          </a:prstGeom>
        </p:spPr>
      </p:pic>
      <p:sp>
        <p:nvSpPr>
          <p:cNvPr id="14" name="Date Placeholder 13"/>
          <p:cNvSpPr>
            <a:spLocks noGrp="1"/>
          </p:cNvSpPr>
          <p:nvPr>
            <p:ph type="dt" sz="half" idx="13"/>
          </p:nvPr>
        </p:nvSpPr>
        <p:spPr>
          <a:xfrm>
            <a:off x="755576" y="6570000"/>
            <a:ext cx="990706" cy="200055"/>
          </a:xfrm>
          <a:solidFill>
            <a:schemeClr val="tx1"/>
          </a:solidFill>
        </p:spPr>
        <p:txBody>
          <a:bodyPr/>
          <a:lstStyle>
            <a:lvl1pPr>
              <a:defRPr sz="1300">
                <a:solidFill>
                  <a:srgbClr val="00A0AE"/>
                </a:solidFill>
              </a:defRPr>
            </a:lvl1pPr>
          </a:lstStyle>
          <a:p>
            <a:pPr algn="l"/>
            <a:endParaRPr lang="nl-BE" dirty="0"/>
          </a:p>
        </p:txBody>
      </p:sp>
      <p:sp>
        <p:nvSpPr>
          <p:cNvPr id="20" name="Rectangle 19"/>
          <p:cNvSpPr/>
          <p:nvPr userDrawn="1"/>
        </p:nvSpPr>
        <p:spPr>
          <a:xfrm>
            <a:off x="0" y="5661248"/>
            <a:ext cx="9144000" cy="288032"/>
          </a:xfrm>
          <a:prstGeom prst="rect">
            <a:avLst/>
          </a:prstGeom>
          <a:solidFill>
            <a:srgbClr val="00A0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image_preview.png"/>
          <p:cNvPicPr>
            <a:picLocks noChangeAspect="1"/>
          </p:cNvPicPr>
          <p:nvPr userDrawn="1"/>
        </p:nvPicPr>
        <p:blipFill>
          <a:blip r:embed="rId3" cstate="print"/>
          <a:stretch>
            <a:fillRect/>
          </a:stretch>
        </p:blipFill>
        <p:spPr>
          <a:xfrm>
            <a:off x="7632000" y="6192000"/>
            <a:ext cx="1136842" cy="4320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 Basic">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428000"/>
          </a:xfrm>
        </p:spPr>
        <p:txBody>
          <a:bodyPr bIns="144000"/>
          <a:lstStyle>
            <a:lvl1pPr marL="323850" indent="-323850">
              <a:spcBef>
                <a:spcPts val="400"/>
              </a:spcBef>
              <a:spcAft>
                <a:spcPts val="400"/>
              </a:spcAft>
              <a:buClrTx/>
              <a:defRPr/>
            </a:lvl1pPr>
            <a:lvl2pPr marL="723900" indent="-368300">
              <a:spcBef>
                <a:spcPts val="400"/>
              </a:spcBef>
              <a:spcAft>
                <a:spcPts val="400"/>
              </a:spcAft>
              <a:buClrTx/>
              <a:defRPr sz="2500"/>
            </a:lvl2pPr>
            <a:lvl3pPr marL="982663" indent="-258763">
              <a:spcBef>
                <a:spcPts val="400"/>
              </a:spcBef>
              <a:spcAft>
                <a:spcPts val="400"/>
              </a:spcAft>
              <a:buClrTx/>
              <a:defRPr sz="2300"/>
            </a:lvl3pPr>
            <a:lvl4pPr marL="1255713" indent="-273050">
              <a:spcBef>
                <a:spcPts val="400"/>
              </a:spcBef>
              <a:spcAft>
                <a:spcPts val="400"/>
              </a:spcAft>
              <a:buClrTx/>
              <a:defRPr sz="2000"/>
            </a:lvl4pPr>
            <a:lvl5pPr marL="1609725" indent="-258763">
              <a:spcBef>
                <a:spcPts val="600"/>
              </a:spcBef>
              <a:spcAft>
                <a:spcPts val="600"/>
              </a:spcAft>
              <a:defRPr sz="1700"/>
            </a:lvl5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00A0AE"/>
                </a:solidFill>
              </a:defRPr>
            </a:lvl1pPr>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
        <p:nvSpPr>
          <p:cNvPr id="8" name="Date Placeholder 7"/>
          <p:cNvSpPr>
            <a:spLocks noGrp="1"/>
          </p:cNvSpPr>
          <p:nvPr>
            <p:ph type="dt" sz="half" idx="13"/>
          </p:nvPr>
        </p:nvSpPr>
        <p:spPr/>
        <p:txBody>
          <a:bodyPr/>
          <a:lstStyle/>
          <a:p>
            <a:pPr algn="l"/>
            <a:endParaRPr lang="nl-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734000"/>
          </a:xfrm>
        </p:spPr>
        <p:txBody>
          <a:bodyPr bIns="144000" numCol="2" spcCol="360000" anchor="ctr" anchorCtr="0"/>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5" name="Date Placeholder 14"/>
          <p:cNvSpPr>
            <a:spLocks noGrp="1"/>
          </p:cNvSpPr>
          <p:nvPr>
            <p:ph type="dt" sz="half" idx="10"/>
          </p:nvPr>
        </p:nvSpPr>
        <p:spPr/>
        <p:txBody>
          <a:bodyPr/>
          <a:lstStyle/>
          <a:p>
            <a:pPr algn="l"/>
            <a:endParaRPr lang="nl-BE" dirty="0"/>
          </a:p>
        </p:txBody>
      </p: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1" name="Picture 10"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tent |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nl-BE" dirty="0"/>
          </a:p>
        </p:txBody>
      </p:sp>
      <p:sp>
        <p:nvSpPr>
          <p:cNvPr id="3" name="Text Placeholder 2"/>
          <p:cNvSpPr>
            <a:spLocks noGrp="1"/>
          </p:cNvSpPr>
          <p:nvPr>
            <p:ph type="body" idx="1"/>
          </p:nvPr>
        </p:nvSpPr>
        <p:spPr>
          <a:xfrm>
            <a:off x="0" y="1152000"/>
            <a:ext cx="4428000" cy="1097992"/>
          </a:xfrm>
        </p:spPr>
        <p:txBody>
          <a:bodyPr lIns="252000" tIns="252000" rIns="0" bIns="0" anchor="t" anchorCtr="0">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0" y="2285992"/>
            <a:ext cx="4428000" cy="3600000"/>
          </a:xfrm>
        </p:spPr>
        <p:txBody>
          <a:bodyPr lIns="252000" tIns="0" rIns="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5" name="Text Placeholder 4"/>
          <p:cNvSpPr>
            <a:spLocks noGrp="1"/>
          </p:cNvSpPr>
          <p:nvPr>
            <p:ph type="body" sz="quarter" idx="3"/>
          </p:nvPr>
        </p:nvSpPr>
        <p:spPr>
          <a:xfrm>
            <a:off x="4716032" y="1152000"/>
            <a:ext cx="4428000" cy="1097992"/>
          </a:xfrm>
        </p:spPr>
        <p:txBody>
          <a:bodyPr lIns="0" tIns="252000" rIns="252000" bIns="0" anchor="t" anchorCtr="0">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716032" y="2285992"/>
            <a:ext cx="4428000" cy="3600000"/>
          </a:xfrm>
        </p:spPr>
        <p:txBody>
          <a:bodyPr lIns="0" tIns="0" rIns="25200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cxnSp>
        <p:nvCxnSpPr>
          <p:cNvPr id="10" name="Straight Connector 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0"/>
          </p:nvPr>
        </p:nvSpPr>
        <p:spPr/>
        <p:txBody>
          <a:bodyPr/>
          <a:lstStyle/>
          <a:p>
            <a:pPr algn="l"/>
            <a:endParaRPr lang="nl-BE" dirty="0"/>
          </a:p>
        </p:txBody>
      </p:sp>
      <p:sp>
        <p:nvSpPr>
          <p:cNvPr id="12" name="Slide Number Placeholder 11"/>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3" name="Footer Placeholder 12"/>
          <p:cNvSpPr>
            <a:spLocks noGrp="1"/>
          </p:cNvSpPr>
          <p:nvPr>
            <p:ph type="ftr" sz="quarter" idx="12"/>
          </p:nvPr>
        </p:nvSpPr>
        <p:spPr/>
        <p:txBody>
          <a:bodyPr/>
          <a:lstStyle/>
          <a:p>
            <a:r>
              <a:rPr lang="nl-BE"/>
              <a:t>Economie 1 </a:t>
            </a:r>
            <a:endParaRPr lang="nl-BE" dirty="0"/>
          </a:p>
        </p:txBody>
      </p:sp>
      <p:pic>
        <p:nvPicPr>
          <p:cNvPr id="14" name="Picture 13"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1 Pictur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57620" y="1152000"/>
            <a:ext cx="5072098" cy="4734000"/>
          </a:xfrm>
        </p:spPr>
        <p:txBody>
          <a:bodyPr lIns="0" rIns="0" bIns="144000"/>
          <a:lstStyle>
            <a:lvl2pPr algn="l">
              <a:defRPr/>
            </a:lvl2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50C6DD"/>
                </a:solidFill>
              </a:defRPr>
            </a:lvl1pPr>
          </a:lstStyle>
          <a:p>
            <a:r>
              <a:rPr lang="nl-NL"/>
              <a:t>Klik om de stijl te bewerken</a:t>
            </a:r>
            <a:endParaRPr lang="nl-BE" dirty="0"/>
          </a:p>
        </p:txBody>
      </p:sp>
      <p:cxnSp>
        <p:nvCxnSpPr>
          <p:cNvPr id="20" name="Straight Connector 1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3" name="Picture Placeholder 87"/>
          <p:cNvSpPr>
            <a:spLocks noGrp="1"/>
          </p:cNvSpPr>
          <p:nvPr>
            <p:ph type="pic" sz="quarter" idx="10"/>
          </p:nvPr>
        </p:nvSpPr>
        <p:spPr>
          <a:xfrm>
            <a:off x="180000" y="1152000"/>
            <a:ext cx="3428992" cy="4734000"/>
          </a:xfrm>
        </p:spPr>
        <p:txBody>
          <a:bodyPr>
            <a:normAutofit/>
          </a:bodyPr>
          <a:lstStyle>
            <a:lvl1pPr>
              <a:buNone/>
              <a:defRPr sz="1000"/>
            </a:lvl1pPr>
          </a:lstStyle>
          <a:p>
            <a:r>
              <a:rPr lang="nl-NL"/>
              <a:t>Klik op het pictogram als u een afbeelding wilt toevoegen</a:t>
            </a:r>
            <a:endParaRPr lang="nl-BE" dirty="0"/>
          </a:p>
        </p:txBody>
      </p:sp>
      <p:sp>
        <p:nvSpPr>
          <p:cNvPr id="9" name="Date Placeholder 8"/>
          <p:cNvSpPr>
            <a:spLocks noGrp="1"/>
          </p:cNvSpPr>
          <p:nvPr>
            <p:ph type="dt" sz="half" idx="11"/>
          </p:nvPr>
        </p:nvSpPr>
        <p:spPr/>
        <p:txBody>
          <a:bodyPr/>
          <a:lstStyle/>
          <a:p>
            <a:pPr algn="l"/>
            <a:endParaRPr lang="nl-BE" dirty="0"/>
          </a:p>
        </p:txBody>
      </p:sp>
      <p:sp>
        <p:nvSpPr>
          <p:cNvPr id="10" name="Slide Number Placeholder 9"/>
          <p:cNvSpPr>
            <a:spLocks noGrp="1"/>
          </p:cNvSpPr>
          <p:nvPr>
            <p:ph type="sldNum" sz="quarter" idx="12"/>
          </p:nvPr>
        </p:nvSpPr>
        <p:spPr/>
        <p:txBody>
          <a:bodyPr/>
          <a:lstStyle/>
          <a:p>
            <a:fld id="{3B80295F-48CD-49FC-897A-CCEC919B8070}" type="slidenum">
              <a:rPr lang="nl-BE" smtClean="0"/>
              <a:pPr/>
              <a:t>‹nr.›</a:t>
            </a:fld>
            <a:endParaRPr lang="nl-BE" dirty="0"/>
          </a:p>
        </p:txBody>
      </p:sp>
      <p:sp>
        <p:nvSpPr>
          <p:cNvPr id="11" name="Footer Placeholder 10"/>
          <p:cNvSpPr>
            <a:spLocks noGrp="1"/>
          </p:cNvSpPr>
          <p:nvPr>
            <p:ph type="ftr" sz="quarter" idx="13"/>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No titl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Text Placeholder 6"/>
          <p:cNvSpPr>
            <a:spLocks noGrp="1"/>
          </p:cNvSpPr>
          <p:nvPr>
            <p:ph type="body" sz="quarter" idx="13"/>
          </p:nvPr>
        </p:nvSpPr>
        <p:spPr>
          <a:xfrm>
            <a:off x="0" y="0"/>
            <a:ext cx="9144000" cy="5929313"/>
          </a:xfrm>
        </p:spPr>
        <p:txBody>
          <a:bodyPr/>
          <a:lstStyle>
            <a:lvl1pPr>
              <a:buClrTx/>
              <a:defRPr>
                <a:solidFill>
                  <a:srgbClr val="000000"/>
                </a:solidFill>
              </a:defRPr>
            </a:lvl1pPr>
            <a:lvl2pPr>
              <a:buClrTx/>
              <a:defRPr>
                <a:solidFill>
                  <a:srgbClr val="000000"/>
                </a:solidFill>
              </a:defRPr>
            </a:lvl2pPr>
            <a:lvl3pPr>
              <a:buClrTx/>
              <a:defRPr>
                <a:solidFill>
                  <a:srgbClr val="000000"/>
                </a:solidFill>
              </a:defRPr>
            </a:lvl3pPr>
            <a:lvl4pPr>
              <a:buClrTx/>
              <a:defRPr>
                <a:solidFill>
                  <a:srgbClr val="000000"/>
                </a:solidFill>
              </a:defRPr>
            </a:lvl4pPr>
            <a:lvl5pPr>
              <a:buClrTx/>
              <a:defRPr>
                <a:solidFill>
                  <a:srgbClr val="000000"/>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1 Big pictur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Picture Placeholder 6"/>
          <p:cNvSpPr>
            <a:spLocks noGrp="1"/>
          </p:cNvSpPr>
          <p:nvPr>
            <p:ph type="pic" sz="quarter" idx="13"/>
          </p:nvPr>
        </p:nvSpPr>
        <p:spPr>
          <a:xfrm>
            <a:off x="0" y="0"/>
            <a:ext cx="9144000" cy="5929313"/>
          </a:xfrm>
        </p:spPr>
        <p:txBody>
          <a:bodyPr/>
          <a:lstStyle/>
          <a:p>
            <a:r>
              <a:rPr lang="nl-NL"/>
              <a:t>Klik op het pictogram als u een afbeelding wilt toevoegen</a:t>
            </a:r>
            <a:endParaRPr lang="nl-BE"/>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7" name="Rectangle 6"/>
          <p:cNvSpPr/>
          <p:nvPr/>
        </p:nvSpPr>
        <p:spPr>
          <a:xfrm>
            <a:off x="0" y="5958024"/>
            <a:ext cx="9144000" cy="900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82" name="Rectangle 81"/>
          <p:cNvSpPr/>
          <p:nvPr/>
        </p:nvSpPr>
        <p:spPr>
          <a:xfrm>
            <a:off x="0" y="6084000"/>
            <a:ext cx="1980000"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9" name="Footer Placeholder 4"/>
          <p:cNvSpPr>
            <a:spLocks noGrp="1"/>
          </p:cNvSpPr>
          <p:nvPr>
            <p:ph type="ftr" sz="quarter" idx="3"/>
          </p:nvPr>
        </p:nvSpPr>
        <p:spPr>
          <a:xfrm>
            <a:off x="755576" y="6084000"/>
            <a:ext cx="4032424" cy="432000"/>
          </a:xfrm>
          <a:prstGeom prst="rect">
            <a:avLst/>
          </a:prstGeom>
          <a:solidFill>
            <a:schemeClr val="bg1"/>
          </a:solidFill>
        </p:spPr>
        <p:txBody>
          <a:bodyPr wrap="square" lIns="144000" tIns="0" rIns="144000" bIns="0" anchor="ctr" anchorCtr="0">
            <a:noAutofit/>
          </a:bodyPr>
          <a:lstStyle>
            <a:lvl1pPr algn="l">
              <a:lnSpc>
                <a:spcPct val="90000"/>
              </a:lnSpc>
              <a:defRPr sz="1500">
                <a:solidFill>
                  <a:srgbClr val="00A0AE"/>
                </a:solidFill>
                <a:latin typeface="Trebuchet MS" pitchFamily="34" charset="0"/>
              </a:defRPr>
            </a:lvl1pPr>
          </a:lstStyle>
          <a:p>
            <a:r>
              <a:rPr lang="nl-BE"/>
              <a:t>Economie 1 </a:t>
            </a:r>
            <a:endParaRPr lang="nl-BE" dirty="0"/>
          </a:p>
        </p:txBody>
      </p:sp>
      <p:sp>
        <p:nvSpPr>
          <p:cNvPr id="86" name="Slide Number Placeholder 85"/>
          <p:cNvSpPr>
            <a:spLocks noGrp="1"/>
          </p:cNvSpPr>
          <p:nvPr>
            <p:ph type="sldNum" sz="quarter" idx="4"/>
          </p:nvPr>
        </p:nvSpPr>
        <p:spPr>
          <a:xfrm>
            <a:off x="360000" y="6084000"/>
            <a:ext cx="360000" cy="667148"/>
          </a:xfrm>
          <a:prstGeom prst="rect">
            <a:avLst/>
          </a:prstGeom>
          <a:solidFill>
            <a:srgbClr val="00A0AE"/>
          </a:solidFill>
        </p:spPr>
        <p:txBody>
          <a:bodyPr vert="horz" wrap="none" lIns="0" tIns="108000" rIns="0" bIns="0" rtlCol="0" anchor="ctr" anchorCtr="0">
            <a:noAutofit/>
          </a:bodyPr>
          <a:lstStyle>
            <a:lvl1pPr algn="ctr">
              <a:defRPr sz="2000" b="0">
                <a:solidFill>
                  <a:schemeClr val="bg1"/>
                </a:solidFill>
                <a:latin typeface="Trebuchet MS" pitchFamily="34" charset="0"/>
              </a:defRPr>
            </a:lvl1pPr>
          </a:lstStyle>
          <a:p>
            <a:fld id="{3B80295F-48CD-49FC-897A-CCEC919B8070}" type="slidenum">
              <a:rPr lang="nl-BE" smtClean="0"/>
              <a:pPr/>
              <a:t>‹nr.›</a:t>
            </a:fld>
            <a:endParaRPr lang="nl-BE" dirty="0"/>
          </a:p>
        </p:txBody>
      </p:sp>
      <p:sp>
        <p:nvSpPr>
          <p:cNvPr id="2" name="Title Placeholder 1"/>
          <p:cNvSpPr>
            <a:spLocks noGrp="1"/>
          </p:cNvSpPr>
          <p:nvPr>
            <p:ph type="title"/>
          </p:nvPr>
        </p:nvSpPr>
        <p:spPr>
          <a:xfrm>
            <a:off x="0" y="0"/>
            <a:ext cx="9144000" cy="1142984"/>
          </a:xfrm>
          <a:prstGeom prst="rect">
            <a:avLst/>
          </a:prstGeom>
          <a:ln w="0">
            <a:noFill/>
          </a:ln>
        </p:spPr>
        <p:txBody>
          <a:bodyPr vert="horz" lIns="360000" tIns="180000" rIns="360000" bIns="144000" rtlCol="0" anchor="ctr">
            <a:noAutofit/>
          </a:bodyPr>
          <a:lstStyle/>
          <a:p>
            <a:r>
              <a:rPr lang="nl-NL"/>
              <a:t>Klik om de stijl te bewerken</a:t>
            </a:r>
            <a:endParaRPr lang="nl-BE" dirty="0"/>
          </a:p>
        </p:txBody>
      </p:sp>
      <p:sp>
        <p:nvSpPr>
          <p:cNvPr id="3" name="Text Placeholder 2"/>
          <p:cNvSpPr>
            <a:spLocks noGrp="1"/>
          </p:cNvSpPr>
          <p:nvPr>
            <p:ph type="body" idx="1"/>
          </p:nvPr>
        </p:nvSpPr>
        <p:spPr>
          <a:xfrm>
            <a:off x="0" y="1152000"/>
            <a:ext cx="9144000" cy="4428000"/>
          </a:xfrm>
          <a:prstGeom prst="rect">
            <a:avLst/>
          </a:prstGeom>
        </p:spPr>
        <p:txBody>
          <a:bodyPr vert="horz" lIns="432000" tIns="252000" rIns="43200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0" name="Date Placeholder 3"/>
          <p:cNvSpPr>
            <a:spLocks noGrp="1"/>
          </p:cNvSpPr>
          <p:nvPr>
            <p:ph type="dt" sz="half" idx="2"/>
          </p:nvPr>
        </p:nvSpPr>
        <p:spPr>
          <a:xfrm>
            <a:off x="755576" y="6570000"/>
            <a:ext cx="990706" cy="200055"/>
          </a:xfrm>
          <a:prstGeom prst="rect">
            <a:avLst/>
          </a:prstGeom>
          <a:solidFill>
            <a:srgbClr val="EC4B2F"/>
          </a:solidFill>
        </p:spPr>
        <p:txBody>
          <a:bodyPr wrap="none" lIns="108000" tIns="0" rIns="0" bIns="0" anchor="b" anchorCtr="0">
            <a:spAutoFit/>
          </a:bodyPr>
          <a:lstStyle>
            <a:lvl1pPr algn="r">
              <a:defRPr sz="1300">
                <a:solidFill>
                  <a:schemeClr val="bg1"/>
                </a:solidFill>
                <a:latin typeface="Trebuchet MS" pitchFamily="34" charset="0"/>
              </a:defRPr>
            </a:lvl1pPr>
          </a:lstStyle>
          <a:p>
            <a:pPr algn="l"/>
            <a:endParaRPr lang="nl-BE" dirty="0"/>
          </a:p>
        </p:txBody>
      </p:sp>
      <p:pic>
        <p:nvPicPr>
          <p:cNvPr id="9" name="Picture 8" descr="tm_rgb.jpg"/>
          <p:cNvPicPr>
            <a:picLocks noChangeAspect="1"/>
          </p:cNvPicPr>
          <p:nvPr/>
        </p:nvPicPr>
        <p:blipFill>
          <a:blip r:embed="rId9" cstate="print"/>
          <a:stretch>
            <a:fillRect/>
          </a:stretch>
        </p:blipFill>
        <p:spPr>
          <a:xfrm>
            <a:off x="7236296" y="5976000"/>
            <a:ext cx="1652016" cy="862584"/>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50" r:id="rId2"/>
    <p:sldLayoutId id="2147483678" r:id="rId3"/>
    <p:sldLayoutId id="2147483653" r:id="rId4"/>
    <p:sldLayoutId id="2147483679" r:id="rId5"/>
    <p:sldLayoutId id="2147483688" r:id="rId6"/>
    <p:sldLayoutId id="2147483687" r:id="rId7"/>
  </p:sldLayoutIdLst>
  <p:hf hdr="0" ftr="0" dt="0"/>
  <p:txStyles>
    <p:titleStyle>
      <a:lvl1pPr algn="l" defTabSz="914400" rtl="0" eaLnBrk="1" latinLnBrk="0" hangingPunct="1">
        <a:lnSpc>
          <a:spcPct val="80000"/>
        </a:lnSpc>
        <a:spcBef>
          <a:spcPct val="0"/>
        </a:spcBef>
        <a:buNone/>
        <a:defRPr sz="3600" b="1" kern="1200" cap="all" baseline="0">
          <a:solidFill>
            <a:srgbClr val="EC4B2F"/>
          </a:solidFill>
          <a:latin typeface="Trebuchet MS" pitchFamily="34" charset="0"/>
          <a:ea typeface="+mj-ea"/>
          <a:cs typeface="+mj-cs"/>
        </a:defRPr>
      </a:lvl1pPr>
    </p:titleStyle>
    <p:bodyStyle>
      <a:lvl1pPr marL="355600" indent="-355600" algn="l" defTabSz="914400" rtl="0" eaLnBrk="1" latinLnBrk="0" hangingPunct="1">
        <a:lnSpc>
          <a:spcPct val="90000"/>
        </a:lnSpc>
        <a:spcBef>
          <a:spcPts val="400"/>
        </a:spcBef>
        <a:spcAft>
          <a:spcPts val="400"/>
        </a:spcAft>
        <a:buClrTx/>
        <a:buSzPct val="90000"/>
        <a:buFont typeface="Verdana" pitchFamily="34" charset="0"/>
        <a:buChar char="•"/>
        <a:defRPr sz="3000" kern="1200">
          <a:solidFill>
            <a:srgbClr val="000000"/>
          </a:solidFill>
          <a:latin typeface="Trebuchet MS" pitchFamily="34" charset="0"/>
          <a:ea typeface="+mn-ea"/>
          <a:cs typeface="+mn-cs"/>
        </a:defRPr>
      </a:lvl1pPr>
      <a:lvl2pPr marL="723900" indent="-368300" algn="l" defTabSz="914400" rtl="0" eaLnBrk="1" latinLnBrk="0" hangingPunct="1">
        <a:lnSpc>
          <a:spcPct val="90000"/>
        </a:lnSpc>
        <a:spcBef>
          <a:spcPts val="400"/>
        </a:spcBef>
        <a:spcAft>
          <a:spcPts val="400"/>
        </a:spcAft>
        <a:buClrTx/>
        <a:buFont typeface="Arial" pitchFamily="34" charset="0"/>
        <a:buChar char="−"/>
        <a:defRPr sz="2700" kern="1200">
          <a:solidFill>
            <a:srgbClr val="000000"/>
          </a:solidFill>
          <a:latin typeface="Trebuchet MS" pitchFamily="34" charset="0"/>
          <a:ea typeface="+mn-ea"/>
          <a:cs typeface="+mn-cs"/>
        </a:defRPr>
      </a:lvl2pPr>
      <a:lvl3pPr marL="982663" indent="-258763" algn="l" defTabSz="914400" rtl="0" eaLnBrk="1" latinLnBrk="0" hangingPunct="1">
        <a:lnSpc>
          <a:spcPct val="90000"/>
        </a:lnSpc>
        <a:spcBef>
          <a:spcPts val="400"/>
        </a:spcBef>
        <a:spcAft>
          <a:spcPts val="400"/>
        </a:spcAft>
        <a:buClrTx/>
        <a:buFont typeface="Arial" pitchFamily="34" charset="0"/>
        <a:buChar char="•"/>
        <a:defRPr sz="2400" kern="1200">
          <a:solidFill>
            <a:srgbClr val="000000"/>
          </a:solidFill>
          <a:latin typeface="Trebuchet MS" pitchFamily="34" charset="0"/>
          <a:ea typeface="+mn-ea"/>
          <a:cs typeface="+mn-cs"/>
        </a:defRPr>
      </a:lvl3pPr>
      <a:lvl4pPr marL="1255713" indent="-273050" algn="l" defTabSz="914400" rtl="0" eaLnBrk="1" latinLnBrk="0" hangingPunct="1">
        <a:lnSpc>
          <a:spcPct val="90000"/>
        </a:lnSpc>
        <a:spcBef>
          <a:spcPts val="400"/>
        </a:spcBef>
        <a:spcAft>
          <a:spcPts val="400"/>
        </a:spcAft>
        <a:buClrTx/>
        <a:buFont typeface="Arial" pitchFamily="34" charset="0"/>
        <a:buChar char="»"/>
        <a:defRPr sz="2100" kern="1200">
          <a:solidFill>
            <a:srgbClr val="000000"/>
          </a:solidFill>
          <a:latin typeface="Trebuchet MS" pitchFamily="34" charset="0"/>
          <a:ea typeface="+mn-ea"/>
          <a:cs typeface="+mn-cs"/>
        </a:defRPr>
      </a:lvl4pPr>
      <a:lvl5pPr marL="1609725" indent="-258763" algn="l" defTabSz="914400" rtl="0" eaLnBrk="1" latinLnBrk="0" hangingPunct="1">
        <a:lnSpc>
          <a:spcPct val="90000"/>
        </a:lnSpc>
        <a:spcBef>
          <a:spcPts val="400"/>
        </a:spcBef>
        <a:spcAft>
          <a:spcPts val="400"/>
        </a:spcAft>
        <a:buClr>
          <a:schemeClr val="tx1"/>
        </a:buClr>
        <a:buFont typeface="Arial" pitchFamily="34" charset="0"/>
        <a:buNone/>
        <a:defRPr sz="20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7504" y="1556792"/>
            <a:ext cx="9144000" cy="2736104"/>
          </a:xfrm>
        </p:spPr>
        <p:txBody>
          <a:bodyPr/>
          <a:lstStyle/>
          <a:p>
            <a:r>
              <a:rPr lang="en-US" i="1" dirty="0"/>
              <a:t>H2 De </a:t>
            </a:r>
            <a:r>
              <a:rPr lang="en-US" i="1" dirty="0" err="1"/>
              <a:t>bronnen</a:t>
            </a:r>
            <a:r>
              <a:rPr lang="en-US" i="1" dirty="0"/>
              <a:t> van de </a:t>
            </a:r>
            <a:r>
              <a:rPr lang="en-US" i="1" dirty="0" err="1"/>
              <a:t>onderwijsdeonthologie</a:t>
            </a:r>
            <a:endParaRPr lang="en-US" i="1" dirty="0"/>
          </a:p>
        </p:txBody>
      </p:sp>
      <p:sp>
        <p:nvSpPr>
          <p:cNvPr id="5" name="Slide Number Placeholder 4"/>
          <p:cNvSpPr>
            <a:spLocks noGrp="1"/>
          </p:cNvSpPr>
          <p:nvPr>
            <p:ph type="sldNum" sz="quarter" idx="11"/>
          </p:nvPr>
        </p:nvSpPr>
        <p:spPr/>
        <p:txBody>
          <a:bodyPr/>
          <a:lstStyle/>
          <a:p>
            <a:fld id="{3B80295F-48CD-49FC-897A-CCEC919B8070}" type="slidenum">
              <a:rPr lang="nl-BE" smtClean="0"/>
              <a:pPr/>
              <a:t>1</a:t>
            </a:fld>
            <a:endParaRPr lang="nl-B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BE" dirty="0"/>
              <a:t>Bewaakt dat de school niet zondigt en “laakbare praktijken” begaat zoals</a:t>
            </a:r>
          </a:p>
          <a:p>
            <a:pPr lvl="1"/>
            <a:r>
              <a:rPr lang="nl-BE" dirty="0"/>
              <a:t>Oneerlijke concurrentie</a:t>
            </a:r>
          </a:p>
          <a:p>
            <a:pPr lvl="1"/>
            <a:r>
              <a:rPr lang="nl-BE" dirty="0"/>
              <a:t>Politieke propaganda</a:t>
            </a:r>
          </a:p>
          <a:p>
            <a:pPr lvl="1"/>
            <a:r>
              <a:rPr lang="nl-BE" dirty="0"/>
              <a:t>Handelspraktijken</a:t>
            </a:r>
          </a:p>
          <a:p>
            <a:pPr lvl="1"/>
            <a:r>
              <a:rPr lang="nl-BE" dirty="0"/>
              <a:t>Reclame &amp; sponsoring</a:t>
            </a:r>
          </a:p>
          <a:p>
            <a:r>
              <a:rPr lang="nl-BE" dirty="0"/>
              <a:t>Neemt ook beslissingen omtrent kosteloosheid van het onderwijs, gelinkt aan de eindtermen en ontwikkelingsdoelen</a:t>
            </a:r>
          </a:p>
        </p:txBody>
      </p:sp>
      <p:sp>
        <p:nvSpPr>
          <p:cNvPr id="3" name="Titel 2"/>
          <p:cNvSpPr>
            <a:spLocks noGrp="1"/>
          </p:cNvSpPr>
          <p:nvPr>
            <p:ph type="title"/>
          </p:nvPr>
        </p:nvSpPr>
        <p:spPr/>
        <p:txBody>
          <a:bodyPr/>
          <a:lstStyle/>
          <a:p>
            <a:r>
              <a:rPr lang="nl-BE" dirty="0"/>
              <a:t>Toezicht </a:t>
            </a:r>
            <a:r>
              <a:rPr lang="nl-BE" dirty="0">
                <a:sym typeface="Wingdings" panose="05000000000000000000" pitchFamily="2" charset="2"/>
              </a:rPr>
              <a:t> commissie zorgvuldig bestuur</a:t>
            </a:r>
            <a:endParaRPr lang="nl-BE" dirty="0"/>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10</a:t>
            </a:fld>
            <a:endParaRPr lang="nl-BE" dirty="0"/>
          </a:p>
        </p:txBody>
      </p:sp>
    </p:spTree>
    <p:extLst>
      <p:ext uri="{BB962C8B-B14F-4D97-AF65-F5344CB8AC3E}">
        <p14:creationId xmlns:p14="http://schemas.microsoft.com/office/powerpoint/2010/main" val="1889109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BE" dirty="0"/>
              <a:t>Inleiding</a:t>
            </a:r>
          </a:p>
          <a:p>
            <a:r>
              <a:rPr lang="nl-BE" dirty="0"/>
              <a:t>Theoretische omkadering</a:t>
            </a:r>
          </a:p>
          <a:p>
            <a:pPr lvl="1"/>
            <a:r>
              <a:rPr lang="nl-BE" dirty="0"/>
              <a:t>Natuurrecht</a:t>
            </a:r>
          </a:p>
          <a:p>
            <a:pPr lvl="1"/>
            <a:r>
              <a:rPr lang="nl-BE" dirty="0"/>
              <a:t>Moraal</a:t>
            </a:r>
          </a:p>
          <a:p>
            <a:pPr lvl="1"/>
            <a:r>
              <a:rPr lang="nl-BE" dirty="0"/>
              <a:t>Internationaal recht</a:t>
            </a:r>
          </a:p>
          <a:p>
            <a:pPr lvl="1"/>
            <a:r>
              <a:rPr lang="nl-BE" dirty="0"/>
              <a:t>Nationaal recht</a:t>
            </a:r>
          </a:p>
          <a:p>
            <a:pPr lvl="1"/>
            <a:r>
              <a:rPr lang="nl-BE" dirty="0"/>
              <a:t>Eigen tradities van de beroepsgroep</a:t>
            </a:r>
          </a:p>
          <a:p>
            <a:pPr marL="57150" indent="0">
              <a:buNone/>
            </a:pPr>
            <a:r>
              <a:rPr lang="nl-NL" sz="2600" dirty="0">
                <a:solidFill>
                  <a:srgbClr val="FF0000"/>
                </a:solidFill>
              </a:rPr>
              <a:t>Essentie: Vele artikels uit de bronnen geven aanleiding tot allerlei plichten voor de </a:t>
            </a:r>
            <a:r>
              <a:rPr lang="nl-NL" sz="2600" dirty="0" err="1">
                <a:solidFill>
                  <a:srgbClr val="FF0000"/>
                </a:solidFill>
              </a:rPr>
              <a:t>lkr</a:t>
            </a:r>
            <a:r>
              <a:rPr lang="nl-NL" sz="2600" dirty="0">
                <a:solidFill>
                  <a:srgbClr val="FF0000"/>
                </a:solidFill>
              </a:rPr>
              <a:t> in de uitoefening van hun beroep!</a:t>
            </a:r>
            <a:endParaRPr lang="nl-BE" sz="2600" dirty="0"/>
          </a:p>
          <a:p>
            <a:endParaRPr lang="nl-BE" dirty="0"/>
          </a:p>
        </p:txBody>
      </p:sp>
      <p:sp>
        <p:nvSpPr>
          <p:cNvPr id="3" name="Titel 2"/>
          <p:cNvSpPr>
            <a:spLocks noGrp="1"/>
          </p:cNvSpPr>
          <p:nvPr>
            <p:ph type="title"/>
          </p:nvPr>
        </p:nvSpPr>
        <p:spPr/>
        <p:txBody>
          <a:bodyPr/>
          <a:lstStyle/>
          <a:p>
            <a:r>
              <a:rPr lang="nl-BE" dirty="0"/>
              <a:t>H2: bronnen van de </a:t>
            </a:r>
            <a:r>
              <a:rPr lang="nl-BE" dirty="0" err="1"/>
              <a:t>onderwijsdeonthologie</a:t>
            </a:r>
            <a:endParaRPr lang="nl-BE" dirty="0"/>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2</a:t>
            </a:fld>
            <a:endParaRPr lang="nl-BE" dirty="0"/>
          </a:p>
        </p:txBody>
      </p:sp>
    </p:spTree>
    <p:extLst>
      <p:ext uri="{BB962C8B-B14F-4D97-AF65-F5344CB8AC3E}">
        <p14:creationId xmlns:p14="http://schemas.microsoft.com/office/powerpoint/2010/main" val="339445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BE" dirty="0"/>
              <a:t>DOELEN</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3</a:t>
            </a:fld>
            <a:endParaRPr lang="nl-BE" dirty="0"/>
          </a:p>
        </p:txBody>
      </p:sp>
      <p:sp>
        <p:nvSpPr>
          <p:cNvPr id="5" name="Tijdelijke aanduiding voor inhoud 2"/>
          <p:cNvSpPr>
            <a:spLocks noGrp="1"/>
          </p:cNvSpPr>
          <p:nvPr>
            <p:ph idx="1"/>
          </p:nvPr>
        </p:nvSpPr>
        <p:spPr/>
        <p:txBody>
          <a:bodyPr>
            <a:normAutofit fontScale="77500" lnSpcReduction="20000"/>
          </a:bodyPr>
          <a:lstStyle/>
          <a:p>
            <a:r>
              <a:rPr lang="nl-BE" dirty="0"/>
              <a:t>De 5 rechtsbronnen van de deontologie kunnen opnoemen en uitleggen en hun hiërarchisch verband kunnen weergeven</a:t>
            </a:r>
          </a:p>
          <a:p>
            <a:r>
              <a:rPr lang="nl-BE" dirty="0"/>
              <a:t>A.d.h.v. 5 rechtsbronnen kunnen aantonen dat leerkrachten een verantwoordelijke rol hebben bij de realisatie van de mensenrechten in het algemeen en de kinderrechten in het bijzonder</a:t>
            </a:r>
          </a:p>
          <a:p>
            <a:r>
              <a:rPr lang="nl-BE" dirty="0"/>
              <a:t>A.d.h.v. 5 voorbeelden kunnen uitleggen dat leerkrachten morele overwegingen maken binnen de uitoefening van hun ambt</a:t>
            </a:r>
          </a:p>
          <a:p>
            <a:r>
              <a:rPr lang="nl-BE" dirty="0"/>
              <a:t>De betekenis van de behandelde artikelen uit de URVM, EVRM, IVRK en de Belgische grondwet kunnen uitleggen en kunnen aantonen hoe die de onderwijsdeontologie of de rechten en plichten van de  leerkracht ondersteunen</a:t>
            </a:r>
          </a:p>
        </p:txBody>
      </p:sp>
    </p:spTree>
    <p:extLst>
      <p:ext uri="{BB962C8B-B14F-4D97-AF65-F5344CB8AC3E}">
        <p14:creationId xmlns:p14="http://schemas.microsoft.com/office/powerpoint/2010/main" val="3610128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BE" u="sng" dirty="0"/>
              <a:t>Natuurrecht </a:t>
            </a:r>
            <a:r>
              <a:rPr lang="nl-BE" dirty="0"/>
              <a:t>(inherent aan de mens, </a:t>
            </a:r>
            <a:r>
              <a:rPr lang="nl-BE" dirty="0">
                <a:solidFill>
                  <a:schemeClr val="accent2">
                    <a:lumMod val="50000"/>
                  </a:schemeClr>
                </a:solidFill>
              </a:rPr>
              <a:t>vb. recht op leven</a:t>
            </a:r>
            <a:r>
              <a:rPr lang="nl-BE" dirty="0"/>
              <a:t>)</a:t>
            </a:r>
          </a:p>
          <a:p>
            <a:r>
              <a:rPr lang="nl-BE" u="sng" dirty="0"/>
              <a:t>Moraal: </a:t>
            </a:r>
            <a:r>
              <a:rPr lang="nl-BE" dirty="0"/>
              <a:t>geheel aan opvattingen, oordelen en beslissingen, concrete handelingen waardoor we uitdrukken wat we goed vinden.</a:t>
            </a:r>
            <a:br>
              <a:rPr lang="nl-BE" dirty="0"/>
            </a:br>
            <a:r>
              <a:rPr lang="nl-BE" dirty="0"/>
              <a:t>Vanuit eigen aanvoelen</a:t>
            </a:r>
            <a:br>
              <a:rPr lang="nl-BE" dirty="0"/>
            </a:br>
            <a:r>
              <a:rPr lang="nl-BE" dirty="0">
                <a:solidFill>
                  <a:schemeClr val="accent2">
                    <a:lumMod val="50000"/>
                  </a:schemeClr>
                </a:solidFill>
              </a:rPr>
              <a:t>“hoe handel ik juist”</a:t>
            </a:r>
            <a:endParaRPr lang="nl-BE" dirty="0">
              <a:solidFill>
                <a:schemeClr val="accent6">
                  <a:lumMod val="10000"/>
                </a:schemeClr>
              </a:solidFill>
            </a:endParaRPr>
          </a:p>
          <a:p>
            <a:pPr lvl="1"/>
            <a:r>
              <a:rPr lang="nl-BE" dirty="0">
                <a:solidFill>
                  <a:schemeClr val="accent6">
                    <a:lumMod val="10000"/>
                  </a:schemeClr>
                </a:solidFill>
              </a:rPr>
              <a:t>Vroeger gemakkelijk: wat kerk bepaalde, was “juist”</a:t>
            </a:r>
          </a:p>
          <a:p>
            <a:pPr lvl="1"/>
            <a:r>
              <a:rPr lang="nl-BE" dirty="0">
                <a:solidFill>
                  <a:schemeClr val="accent6">
                    <a:lumMod val="10000"/>
                  </a:schemeClr>
                </a:solidFill>
              </a:rPr>
              <a:t>Nu moeilijker: morele diversiteit en zelf kiezen</a:t>
            </a:r>
          </a:p>
          <a:p>
            <a:pPr lvl="1"/>
            <a:endParaRPr lang="nl-BE" dirty="0">
              <a:solidFill>
                <a:schemeClr val="accent6">
                  <a:lumMod val="10000"/>
                </a:schemeClr>
              </a:solidFill>
            </a:endParaRPr>
          </a:p>
        </p:txBody>
      </p:sp>
      <p:sp>
        <p:nvSpPr>
          <p:cNvPr id="3" name="Titel 2"/>
          <p:cNvSpPr>
            <a:spLocks noGrp="1"/>
          </p:cNvSpPr>
          <p:nvPr>
            <p:ph type="title"/>
          </p:nvPr>
        </p:nvSpPr>
        <p:spPr/>
        <p:txBody>
          <a:bodyPr/>
          <a:lstStyle/>
          <a:p>
            <a:r>
              <a:rPr lang="nl-BE" dirty="0"/>
              <a:t>H2: bronnen van de </a:t>
            </a:r>
            <a:r>
              <a:rPr lang="nl-BE" dirty="0" err="1"/>
              <a:t>onderwijsdeonthologie</a:t>
            </a:r>
            <a:endParaRPr lang="nl-BE" dirty="0"/>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4</a:t>
            </a:fld>
            <a:endParaRPr lang="nl-BE" dirty="0"/>
          </a:p>
        </p:txBody>
      </p:sp>
    </p:spTree>
    <p:extLst>
      <p:ext uri="{BB962C8B-B14F-4D97-AF65-F5344CB8AC3E}">
        <p14:creationId xmlns:p14="http://schemas.microsoft.com/office/powerpoint/2010/main" val="1842294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lnSpcReduction="10000"/>
          </a:bodyPr>
          <a:lstStyle/>
          <a:p>
            <a:r>
              <a:rPr lang="nl-BE" dirty="0"/>
              <a:t>RR = afdwingbaar door overheid ingeval je recht geschonden wordt (rechtbanken, </a:t>
            </a:r>
            <a:r>
              <a:rPr lang="nl-BE" dirty="0" err="1"/>
              <a:t>tribunaals</a:t>
            </a:r>
            <a:r>
              <a:rPr lang="nl-BE" dirty="0"/>
              <a:t>)</a:t>
            </a:r>
          </a:p>
          <a:p>
            <a:r>
              <a:rPr lang="nl-BE" dirty="0"/>
              <a:t>1. </a:t>
            </a:r>
            <a:r>
              <a:rPr lang="nl-BE" dirty="0">
                <a:solidFill>
                  <a:schemeClr val="tx1">
                    <a:lumMod val="60000"/>
                    <a:lumOff val="40000"/>
                  </a:schemeClr>
                </a:solidFill>
              </a:rPr>
              <a:t>Internationaal Recht: </a:t>
            </a:r>
            <a:r>
              <a:rPr lang="nl-BE" dirty="0"/>
              <a:t>fundamentele rechten en vrijheden</a:t>
            </a:r>
          </a:p>
          <a:p>
            <a:pPr lvl="1"/>
            <a:r>
              <a:rPr lang="nl-BE" dirty="0">
                <a:solidFill>
                  <a:schemeClr val="tx2">
                    <a:lumMod val="60000"/>
                    <a:lumOff val="40000"/>
                  </a:schemeClr>
                </a:solidFill>
              </a:rPr>
              <a:t>UVRM</a:t>
            </a:r>
            <a:r>
              <a:rPr lang="nl-BE" dirty="0"/>
              <a:t> 1948 – in schoot van VN</a:t>
            </a:r>
          </a:p>
          <a:p>
            <a:pPr lvl="1"/>
            <a:r>
              <a:rPr lang="nl-BE" dirty="0">
                <a:solidFill>
                  <a:schemeClr val="tx2">
                    <a:lumMod val="60000"/>
                    <a:lumOff val="40000"/>
                  </a:schemeClr>
                </a:solidFill>
              </a:rPr>
              <a:t>EVRM</a:t>
            </a:r>
            <a:r>
              <a:rPr lang="nl-BE" dirty="0"/>
              <a:t> 1950 ) – in schoot van EU</a:t>
            </a:r>
          </a:p>
          <a:p>
            <a:pPr lvl="1"/>
            <a:r>
              <a:rPr lang="nl-BE" dirty="0" err="1">
                <a:solidFill>
                  <a:schemeClr val="tx2">
                    <a:lumMod val="60000"/>
                    <a:lumOff val="40000"/>
                  </a:schemeClr>
                </a:solidFill>
              </a:rPr>
              <a:t>IVRK</a:t>
            </a:r>
            <a:r>
              <a:rPr lang="nl-BE" dirty="0" err="1"/>
              <a:t>ind</a:t>
            </a:r>
            <a:r>
              <a:rPr lang="nl-BE" dirty="0"/>
              <a:t> 1984 – Internationaal Verdrag Rechten Kind</a:t>
            </a:r>
          </a:p>
          <a:p>
            <a:pPr lvl="1"/>
            <a:endParaRPr lang="nl-BE" dirty="0"/>
          </a:p>
          <a:p>
            <a:r>
              <a:rPr lang="nl-BE" dirty="0"/>
              <a:t>2. </a:t>
            </a:r>
            <a:r>
              <a:rPr lang="nl-BE" dirty="0">
                <a:solidFill>
                  <a:schemeClr val="tx1">
                    <a:lumMod val="60000"/>
                    <a:lumOff val="40000"/>
                  </a:schemeClr>
                </a:solidFill>
              </a:rPr>
              <a:t>Nationaal Recht</a:t>
            </a:r>
            <a:r>
              <a:rPr lang="nl-BE" dirty="0"/>
              <a:t>: fundamentele rechten en vrijheden zijn in de </a:t>
            </a:r>
            <a:r>
              <a:rPr lang="nl-BE" dirty="0">
                <a:solidFill>
                  <a:schemeClr val="tx1">
                    <a:lumMod val="60000"/>
                    <a:lumOff val="40000"/>
                  </a:schemeClr>
                </a:solidFill>
              </a:rPr>
              <a:t>Grondwet</a:t>
            </a:r>
            <a:r>
              <a:rPr lang="nl-BE" dirty="0"/>
              <a:t> gegarandeerd</a:t>
            </a:r>
          </a:p>
        </p:txBody>
      </p:sp>
      <p:sp>
        <p:nvSpPr>
          <p:cNvPr id="3" name="Titel 2"/>
          <p:cNvSpPr>
            <a:spLocks noGrp="1"/>
          </p:cNvSpPr>
          <p:nvPr>
            <p:ph type="title"/>
          </p:nvPr>
        </p:nvSpPr>
        <p:spPr/>
        <p:txBody>
          <a:bodyPr/>
          <a:lstStyle/>
          <a:p>
            <a:r>
              <a:rPr lang="nl-BE" dirty="0"/>
              <a:t>H2: Bronnen </a:t>
            </a:r>
            <a:r>
              <a:rPr lang="nl-BE" dirty="0">
                <a:sym typeface="Wingdings" panose="05000000000000000000" pitchFamily="2" charset="2"/>
              </a:rPr>
              <a:t> afdwingbare</a:t>
            </a:r>
            <a:endParaRPr lang="nl-BE" dirty="0"/>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5</a:t>
            </a:fld>
            <a:endParaRPr lang="nl-BE" dirty="0"/>
          </a:p>
        </p:txBody>
      </p:sp>
    </p:spTree>
    <p:extLst>
      <p:ext uri="{BB962C8B-B14F-4D97-AF65-F5344CB8AC3E}">
        <p14:creationId xmlns:p14="http://schemas.microsoft.com/office/powerpoint/2010/main" val="685618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lnSpcReduction="20000"/>
          </a:bodyPr>
          <a:lstStyle/>
          <a:p>
            <a:r>
              <a:rPr lang="nl-BE" dirty="0"/>
              <a:t>Fundamentele rechten en vrijheden die regelmatig aan bod komen in media, of waaromtrent rechterlijke procedures lopen:</a:t>
            </a:r>
          </a:p>
          <a:p>
            <a:pPr lvl="1"/>
            <a:r>
              <a:rPr lang="nl-BE" dirty="0"/>
              <a:t>Vrijheid van onderwijs</a:t>
            </a:r>
          </a:p>
          <a:p>
            <a:pPr lvl="1"/>
            <a:r>
              <a:rPr lang="nl-BE" dirty="0"/>
              <a:t>Vrijheid van godsdienst</a:t>
            </a:r>
          </a:p>
          <a:p>
            <a:pPr lvl="1"/>
            <a:r>
              <a:rPr lang="nl-BE" dirty="0"/>
              <a:t>Vrijheid van meningsuiting</a:t>
            </a:r>
          </a:p>
          <a:p>
            <a:pPr lvl="1"/>
            <a:r>
              <a:rPr lang="nl-BE" dirty="0"/>
              <a:t>Recht op privacy</a:t>
            </a:r>
          </a:p>
          <a:p>
            <a:pPr lvl="1"/>
            <a:r>
              <a:rPr lang="nl-BE" dirty="0"/>
              <a:t>Recht op fysieke integriteit</a:t>
            </a:r>
          </a:p>
          <a:p>
            <a:pPr lvl="1"/>
            <a:r>
              <a:rPr lang="nl-BE" dirty="0"/>
              <a:t>Vermoeden van onschuld tot bewijs van het tegendeel</a:t>
            </a:r>
          </a:p>
          <a:p>
            <a:pPr lvl="1"/>
            <a:r>
              <a:rPr lang="nl-BE" dirty="0"/>
              <a:t>Recht op toegang tot de rechter</a:t>
            </a:r>
          </a:p>
          <a:p>
            <a:pPr lvl="1"/>
            <a:r>
              <a:rPr lang="nl-BE" dirty="0"/>
              <a:t>Recht op onderwijs</a:t>
            </a:r>
          </a:p>
          <a:p>
            <a:pPr marL="355600" lvl="1" indent="0">
              <a:buNone/>
            </a:pPr>
            <a:endParaRPr lang="nl-BE" dirty="0"/>
          </a:p>
        </p:txBody>
      </p:sp>
      <p:sp>
        <p:nvSpPr>
          <p:cNvPr id="3" name="Titel 2"/>
          <p:cNvSpPr>
            <a:spLocks noGrp="1"/>
          </p:cNvSpPr>
          <p:nvPr>
            <p:ph type="title"/>
          </p:nvPr>
        </p:nvSpPr>
        <p:spPr/>
        <p:txBody>
          <a:bodyPr/>
          <a:lstStyle/>
          <a:p>
            <a:r>
              <a:rPr lang="nl-BE" dirty="0"/>
              <a:t>H2: Bronnen -&gt; afdwingbare</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6</a:t>
            </a:fld>
            <a:endParaRPr lang="nl-BE" dirty="0"/>
          </a:p>
        </p:txBody>
      </p:sp>
    </p:spTree>
    <p:extLst>
      <p:ext uri="{BB962C8B-B14F-4D97-AF65-F5344CB8AC3E}">
        <p14:creationId xmlns:p14="http://schemas.microsoft.com/office/powerpoint/2010/main" val="2827631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BE" dirty="0"/>
              <a:t>2. Op nationaal niveau zijn er ook wetten die </a:t>
            </a:r>
            <a:r>
              <a:rPr lang="nl-BE" dirty="0" err="1"/>
              <a:t>hierarchisch</a:t>
            </a:r>
            <a:r>
              <a:rPr lang="nl-BE" dirty="0"/>
              <a:t> ondergeschikt zijn aan de grondwet en die soms in onderwijslandschap worden ingeroepen. Nogal eens komen misdrijven in de media, dan spreken we over </a:t>
            </a:r>
            <a:r>
              <a:rPr lang="nl-BE" u="sng" dirty="0">
                <a:solidFill>
                  <a:schemeClr val="tx2">
                    <a:lumMod val="60000"/>
                    <a:lumOff val="40000"/>
                  </a:schemeClr>
                </a:solidFill>
              </a:rPr>
              <a:t>strafrecht</a:t>
            </a:r>
            <a:r>
              <a:rPr lang="nl-BE" dirty="0"/>
              <a:t>:</a:t>
            </a:r>
          </a:p>
          <a:p>
            <a:pPr lvl="1"/>
            <a:r>
              <a:rPr lang="nl-BE" dirty="0"/>
              <a:t>Misdrijf = feiten die zijn beschreven in de strafwet en die met gevangenisstraffen of geldboetes worden gesanctioneerd</a:t>
            </a:r>
          </a:p>
          <a:p>
            <a:pPr lvl="1"/>
            <a:r>
              <a:rPr lang="nl-BE" i="1" dirty="0" err="1">
                <a:solidFill>
                  <a:schemeClr val="accent1">
                    <a:lumMod val="50000"/>
                  </a:schemeClr>
                </a:solidFill>
              </a:rPr>
              <a:t>Vbn</a:t>
            </a:r>
            <a:r>
              <a:rPr lang="nl-BE" i="1" dirty="0">
                <a:solidFill>
                  <a:schemeClr val="accent1">
                    <a:lumMod val="50000"/>
                  </a:schemeClr>
                </a:solidFill>
              </a:rPr>
              <a:t>… Ronald Janssen, de leraar die een seriemoordenaar bleek te zijn… </a:t>
            </a:r>
          </a:p>
        </p:txBody>
      </p:sp>
      <p:sp>
        <p:nvSpPr>
          <p:cNvPr id="3" name="Titel 2"/>
          <p:cNvSpPr>
            <a:spLocks noGrp="1"/>
          </p:cNvSpPr>
          <p:nvPr>
            <p:ph type="title"/>
          </p:nvPr>
        </p:nvSpPr>
        <p:spPr/>
        <p:txBody>
          <a:bodyPr/>
          <a:lstStyle/>
          <a:p>
            <a:r>
              <a:rPr lang="nl-BE" dirty="0"/>
              <a:t>H2: Bronnen </a:t>
            </a:r>
            <a:r>
              <a:rPr lang="nl-BE" dirty="0">
                <a:sym typeface="Wingdings" panose="05000000000000000000" pitchFamily="2" charset="2"/>
              </a:rPr>
              <a:t> afdwingbare</a:t>
            </a:r>
            <a:endParaRPr lang="nl-BE" dirty="0"/>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7</a:t>
            </a:fld>
            <a:endParaRPr lang="nl-BE" dirty="0"/>
          </a:p>
        </p:txBody>
      </p:sp>
    </p:spTree>
    <p:extLst>
      <p:ext uri="{BB962C8B-B14F-4D97-AF65-F5344CB8AC3E}">
        <p14:creationId xmlns:p14="http://schemas.microsoft.com/office/powerpoint/2010/main" val="179440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BE" dirty="0"/>
              <a:t>3. </a:t>
            </a:r>
            <a:r>
              <a:rPr lang="nl-BE" dirty="0">
                <a:solidFill>
                  <a:schemeClr val="tx2">
                    <a:lumMod val="60000"/>
                    <a:lumOff val="40000"/>
                  </a:schemeClr>
                </a:solidFill>
              </a:rPr>
              <a:t>Decreten</a:t>
            </a:r>
            <a:r>
              <a:rPr lang="nl-BE" dirty="0"/>
              <a:t> (en bijhorende uitvoeringsbesluiten, ministeriële besluiten, ministeriële omzendbrieven)</a:t>
            </a:r>
          </a:p>
          <a:p>
            <a:pPr lvl="1"/>
            <a:r>
              <a:rPr lang="nl-BE" dirty="0"/>
              <a:t>Hoofdmoot </a:t>
            </a:r>
            <a:r>
              <a:rPr lang="nl-BE" dirty="0">
                <a:sym typeface="Wingdings" panose="05000000000000000000" pitchFamily="2" charset="2"/>
              </a:rPr>
              <a:t> onderwijs is immers Vlaamse bevoegdheid (98%)</a:t>
            </a:r>
          </a:p>
          <a:p>
            <a:pPr lvl="1"/>
            <a:r>
              <a:rPr lang="nl-BE" dirty="0">
                <a:sym typeface="Wingdings" panose="05000000000000000000" pitchFamily="2" charset="2"/>
              </a:rPr>
              <a:t>Belangrijk decreet = decreet Rechtspositie van het onderwijzend personeel waarin extra verplichtingen worden opgelegd aan leraren.</a:t>
            </a:r>
            <a:br>
              <a:rPr lang="nl-BE" dirty="0">
                <a:sym typeface="Wingdings" panose="05000000000000000000" pitchFamily="2" charset="2"/>
              </a:rPr>
            </a:br>
            <a:r>
              <a:rPr lang="nl-BE" dirty="0">
                <a:sym typeface="Wingdings" panose="05000000000000000000" pitchFamily="2" charset="2"/>
              </a:rPr>
              <a:t>Hiertegen zondigen leraren nogal eens … wat kan leiden tot rechtszaken…. </a:t>
            </a:r>
            <a:endParaRPr lang="nl-BE" dirty="0"/>
          </a:p>
        </p:txBody>
      </p:sp>
      <p:sp>
        <p:nvSpPr>
          <p:cNvPr id="3" name="Titel 2"/>
          <p:cNvSpPr>
            <a:spLocks noGrp="1"/>
          </p:cNvSpPr>
          <p:nvPr>
            <p:ph type="title"/>
          </p:nvPr>
        </p:nvSpPr>
        <p:spPr/>
        <p:txBody>
          <a:bodyPr/>
          <a:lstStyle/>
          <a:p>
            <a:r>
              <a:rPr lang="nl-BE" dirty="0"/>
              <a:t>H2: bronnen </a:t>
            </a:r>
            <a:r>
              <a:rPr lang="nl-BE" dirty="0">
                <a:sym typeface="Wingdings" panose="05000000000000000000" pitchFamily="2" charset="2"/>
              </a:rPr>
              <a:t> afdwingbare</a:t>
            </a:r>
            <a:endParaRPr lang="nl-BE" dirty="0"/>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8</a:t>
            </a:fld>
            <a:endParaRPr lang="nl-BE" dirty="0"/>
          </a:p>
        </p:txBody>
      </p:sp>
    </p:spTree>
    <p:extLst>
      <p:ext uri="{BB962C8B-B14F-4D97-AF65-F5344CB8AC3E}">
        <p14:creationId xmlns:p14="http://schemas.microsoft.com/office/powerpoint/2010/main" val="2784932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70000" lnSpcReduction="20000"/>
          </a:bodyPr>
          <a:lstStyle/>
          <a:p>
            <a:r>
              <a:rPr lang="nl-BE" dirty="0"/>
              <a:t>Wat zegt het “decreet rechtspositie”: de leraar moet:</a:t>
            </a:r>
          </a:p>
          <a:p>
            <a:pPr lvl="1">
              <a:buFontTx/>
              <a:buChar char="-"/>
            </a:pPr>
            <a:r>
              <a:rPr lang="nl-BE" sz="2800" dirty="0"/>
              <a:t>Belangen behartigen van het onderwijs, de instellingen en de leerlingen </a:t>
            </a:r>
          </a:p>
          <a:p>
            <a:pPr lvl="1">
              <a:buFontTx/>
              <a:buChar char="-"/>
            </a:pPr>
            <a:r>
              <a:rPr lang="nl-BE" sz="2800" dirty="0"/>
              <a:t>Persoonlijk en nauwgezet de taken vervullen</a:t>
            </a:r>
          </a:p>
          <a:p>
            <a:pPr lvl="1">
              <a:buFontTx/>
              <a:buChar char="-"/>
            </a:pPr>
            <a:r>
              <a:rPr lang="nl-BE" sz="2800" dirty="0"/>
              <a:t>In omgang met leerlingen, ouders en publiek correct gedragen; alles vermijden wat vertrouwen van publiek kan schaden, of afbreuk kan doen aan waardigheid van functie; geen geschenken, beloningen of voordeel aannemen</a:t>
            </a:r>
          </a:p>
          <a:p>
            <a:pPr lvl="1">
              <a:buFontTx/>
              <a:buChar char="-"/>
            </a:pPr>
            <a:r>
              <a:rPr lang="nl-BE" sz="2800" dirty="0"/>
              <a:t>Gezag niet aanwenden voor politieke of commerciële doelstellingen</a:t>
            </a:r>
          </a:p>
          <a:p>
            <a:pPr lvl="1">
              <a:buFontTx/>
              <a:buChar char="-"/>
            </a:pPr>
            <a:r>
              <a:rPr lang="nl-BE" sz="2800" dirty="0"/>
              <a:t>Behoudens overmacht uitoefening van het ambt niet onderbreken zonder toestemming</a:t>
            </a:r>
          </a:p>
          <a:p>
            <a:pPr lvl="1">
              <a:buFontTx/>
              <a:buChar char="-"/>
            </a:pPr>
            <a:r>
              <a:rPr lang="nl-BE" sz="2800" dirty="0"/>
              <a:t>Ambtsgeheim bewaren</a:t>
            </a:r>
          </a:p>
          <a:p>
            <a:pPr lvl="1">
              <a:buFontTx/>
              <a:buChar char="-"/>
            </a:pPr>
            <a:r>
              <a:rPr lang="nl-BE" sz="2800" dirty="0"/>
              <a:t>Verplichtingen vanuit opvoedingsproject naleven (tenzij onverenigbaarheden, vooraf gemeld bij aanstelling). </a:t>
            </a:r>
            <a:endParaRPr lang="nl-BE" sz="2000" dirty="0"/>
          </a:p>
          <a:p>
            <a:pPr marL="355600" lvl="1" indent="0">
              <a:buNone/>
            </a:pPr>
            <a:endParaRPr lang="nl-BE" dirty="0"/>
          </a:p>
        </p:txBody>
      </p:sp>
      <p:sp>
        <p:nvSpPr>
          <p:cNvPr id="3" name="Titel 2"/>
          <p:cNvSpPr>
            <a:spLocks noGrp="1"/>
          </p:cNvSpPr>
          <p:nvPr>
            <p:ph type="title"/>
          </p:nvPr>
        </p:nvSpPr>
        <p:spPr/>
        <p:txBody>
          <a:bodyPr/>
          <a:lstStyle/>
          <a:p>
            <a:r>
              <a:rPr lang="nl-BE" dirty="0"/>
              <a:t>Decreet rechtspositie van de leraar</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9</a:t>
            </a:fld>
            <a:endParaRPr lang="nl-BE" dirty="0"/>
          </a:p>
        </p:txBody>
      </p:sp>
    </p:spTree>
    <p:extLst>
      <p:ext uri="{BB962C8B-B14F-4D97-AF65-F5344CB8AC3E}">
        <p14:creationId xmlns:p14="http://schemas.microsoft.com/office/powerpoint/2010/main" val="3211795683"/>
      </p:ext>
    </p:extLst>
  </p:cSld>
  <p:clrMapOvr>
    <a:masterClrMapping/>
  </p:clrMapOvr>
</p:sld>
</file>

<file path=ppt/theme/theme1.xml><?xml version="1.0" encoding="utf-8"?>
<a:theme xmlns:a="http://schemas.openxmlformats.org/drawingml/2006/main" name="TM_presentatie">
  <a:themeElements>
    <a:clrScheme name="Lessius">
      <a:dk1>
        <a:srgbClr val="003C72"/>
      </a:dk1>
      <a:lt1>
        <a:srgbClr val="FFFFFF"/>
      </a:lt1>
      <a:dk2>
        <a:srgbClr val="003C72"/>
      </a:dk2>
      <a:lt2>
        <a:srgbClr val="FFFFFF"/>
      </a:lt2>
      <a:accent1>
        <a:srgbClr val="00A9E5"/>
      </a:accent1>
      <a:accent2>
        <a:srgbClr val="67CBEF"/>
      </a:accent2>
      <a:accent3>
        <a:srgbClr val="CCEEFA"/>
      </a:accent3>
      <a:accent4>
        <a:srgbClr val="406D96"/>
      </a:accent4>
      <a:accent5>
        <a:srgbClr val="7F9DB9"/>
      </a:accent5>
      <a:accent6>
        <a:srgbClr val="BECEDD"/>
      </a:accent6>
      <a:hlink>
        <a:srgbClr val="118EFF"/>
      </a:hlink>
      <a:folHlink>
        <a:srgbClr val="7030A0"/>
      </a:folHlink>
    </a:clrScheme>
    <a:fontScheme name="Lessiu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DA5051D68ED424084D04DAB60A5482F" ma:contentTypeVersion="13" ma:contentTypeDescription="Create a new document." ma:contentTypeScope="" ma:versionID="5902b2825e1370962fd98a79fb1bd79e">
  <xsd:schema xmlns:xsd="http://www.w3.org/2001/XMLSchema" xmlns:xs="http://www.w3.org/2001/XMLSchema" xmlns:p="http://schemas.microsoft.com/office/2006/metadata/properties" xmlns:ns3="c1ae07d4-6c48-46ec-b226-22271e739a7b" xmlns:ns4="7177884d-6def-45a7-857b-8f6ddb27ba1c" targetNamespace="http://schemas.microsoft.com/office/2006/metadata/properties" ma:root="true" ma:fieldsID="a2c31f4fa065ad890534a224619b7303" ns3:_="" ns4:_="">
    <xsd:import namespace="c1ae07d4-6c48-46ec-b226-22271e739a7b"/>
    <xsd:import namespace="7177884d-6def-45a7-857b-8f6ddb27ba1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ae07d4-6c48-46ec-b226-22271e739a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77884d-6def-45a7-857b-8f6ddb27ba1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7B9A6F-28E5-4FCE-A219-7AAE5CD6BB48}">
  <ds:schemaRefs>
    <ds:schemaRef ds:uri="http://purl.org/dc/elements/1.1/"/>
    <ds:schemaRef ds:uri="c1ae07d4-6c48-46ec-b226-22271e739a7b"/>
    <ds:schemaRef ds:uri="http://purl.org/dc/terms/"/>
    <ds:schemaRef ds:uri="http://schemas.microsoft.com/office/2006/documentManagement/types"/>
    <ds:schemaRef ds:uri="http://schemas.microsoft.com/office/2006/metadata/properties"/>
    <ds:schemaRef ds:uri="7177884d-6def-45a7-857b-8f6ddb27ba1c"/>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7484E246-D7AA-470D-A9C4-D424B193DE4F}">
  <ds:schemaRefs>
    <ds:schemaRef ds:uri="http://schemas.microsoft.com/sharepoint/v3/contenttype/forms"/>
  </ds:schemaRefs>
</ds:datastoreItem>
</file>

<file path=customXml/itemProps3.xml><?xml version="1.0" encoding="utf-8"?>
<ds:datastoreItem xmlns:ds="http://schemas.openxmlformats.org/officeDocument/2006/customXml" ds:itemID="{701B7969-353B-4C74-B997-2F3CE3BD47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ae07d4-6c48-46ec-b226-22271e739a7b"/>
    <ds:schemaRef ds:uri="7177884d-6def-45a7-857b-8f6ddb27ba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TM_presentatie</Template>
  <TotalTime>2629</TotalTime>
  <Words>633</Words>
  <Application>Microsoft Office PowerPoint</Application>
  <PresentationFormat>Diavoorstelling (4:3)</PresentationFormat>
  <Paragraphs>73</Paragraphs>
  <Slides>10</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10</vt:i4>
      </vt:variant>
    </vt:vector>
  </HeadingPairs>
  <TitlesOfParts>
    <vt:vector size="15" baseType="lpstr">
      <vt:lpstr>Arial</vt:lpstr>
      <vt:lpstr>Calibri</vt:lpstr>
      <vt:lpstr>Trebuchet MS</vt:lpstr>
      <vt:lpstr>Verdana</vt:lpstr>
      <vt:lpstr>TM_presentatie</vt:lpstr>
      <vt:lpstr>H2 De bronnen van de onderwijsdeonthologie</vt:lpstr>
      <vt:lpstr>H2: bronnen van de onderwijsdeonthologie</vt:lpstr>
      <vt:lpstr>DOELEN</vt:lpstr>
      <vt:lpstr>H2: bronnen van de onderwijsdeonthologie</vt:lpstr>
      <vt:lpstr>H2: Bronnen  afdwingbare</vt:lpstr>
      <vt:lpstr>H2: Bronnen -&gt; afdwingbare</vt:lpstr>
      <vt:lpstr>H2: Bronnen  afdwingbare</vt:lpstr>
      <vt:lpstr>H2: bronnen  afdwingbare</vt:lpstr>
      <vt:lpstr>Decreet rechtspositie van de leraar</vt:lpstr>
      <vt:lpstr>Toezicht  commissie zorgvuldig bestuur</vt:lpstr>
    </vt:vector>
  </TitlesOfParts>
  <Company>Dienst informatica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Evelien</dc:creator>
  <cp:lastModifiedBy>Christophe Van de Poel</cp:lastModifiedBy>
  <cp:revision>275</cp:revision>
  <cp:lastPrinted>2016-02-07T10:40:28Z</cp:lastPrinted>
  <dcterms:created xsi:type="dcterms:W3CDTF">2015-01-19T08:16:26Z</dcterms:created>
  <dcterms:modified xsi:type="dcterms:W3CDTF">2020-04-29T10:51:08Z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0x010100DDA5051D68ED424084D04DAB60A5482F</vt:lpwstr>
  </property>
  <property fmtid="{D5CDD505-2E9C-101B-9397-08002B2CF9AE}" pid="3" name="TaxKeyword">
    <vt:lpwstr/>
  </property>
</Properties>
</file>