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23"/>
  </p:notesMasterIdLst>
  <p:handoutMasterIdLst>
    <p:handoutMasterId r:id="rId24"/>
  </p:handoutMasterIdLst>
  <p:sldIdLst>
    <p:sldId id="256" r:id="rId5"/>
    <p:sldId id="257" r:id="rId6"/>
    <p:sldId id="258" r:id="rId7"/>
    <p:sldId id="259" r:id="rId8"/>
    <p:sldId id="260" r:id="rId9"/>
    <p:sldId id="261" r:id="rId10"/>
    <p:sldId id="263" r:id="rId11"/>
    <p:sldId id="262" r:id="rId12"/>
    <p:sldId id="264" r:id="rId13"/>
    <p:sldId id="265" r:id="rId14"/>
    <p:sldId id="266" r:id="rId15"/>
    <p:sldId id="267" r:id="rId16"/>
    <p:sldId id="268" r:id="rId17"/>
    <p:sldId id="269" r:id="rId18"/>
    <p:sldId id="272" r:id="rId19"/>
    <p:sldId id="270" r:id="rId20"/>
    <p:sldId id="271" r:id="rId21"/>
    <p:sldId id="273" r:id="rId22"/>
  </p:sldIdLst>
  <p:sldSz cx="9144000" cy="6858000" type="screen4x3"/>
  <p:notesSz cx="6858000" cy="9945688"/>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3"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C4B2F"/>
    <a:srgbClr val="00A0AE"/>
    <a:srgbClr val="4B2B4B"/>
    <a:srgbClr val="50C6DD"/>
    <a:srgbClr val="D1CAD2"/>
    <a:srgbClr val="B7A9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24" autoAdjust="0"/>
    <p:restoredTop sz="91203" autoAdjust="0"/>
  </p:normalViewPr>
  <p:slideViewPr>
    <p:cSldViewPr showGuides="1">
      <p:cViewPr varScale="1">
        <p:scale>
          <a:sx n="104" d="100"/>
          <a:sy n="104" d="100"/>
        </p:scale>
        <p:origin x="165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80" d="100"/>
          <a:sy n="80" d="100"/>
        </p:scale>
        <p:origin x="-2022" y="-90"/>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3177" tIns="46589" rIns="93177" bIns="46589" rtlCol="0"/>
          <a:lstStyle>
            <a:lvl1pPr algn="l">
              <a:defRPr sz="1200"/>
            </a:lvl1pPr>
          </a:lstStyle>
          <a:p>
            <a:endParaRPr lang="nl-BE"/>
          </a:p>
        </p:txBody>
      </p:sp>
      <p:sp>
        <p:nvSpPr>
          <p:cNvPr id="3" name="Date Placeholder 2"/>
          <p:cNvSpPr>
            <a:spLocks noGrp="1"/>
          </p:cNvSpPr>
          <p:nvPr>
            <p:ph type="dt" sz="quarter" idx="1"/>
          </p:nvPr>
        </p:nvSpPr>
        <p:spPr>
          <a:xfrm>
            <a:off x="3884613" y="0"/>
            <a:ext cx="2971800" cy="497284"/>
          </a:xfrm>
          <a:prstGeom prst="rect">
            <a:avLst/>
          </a:prstGeom>
        </p:spPr>
        <p:txBody>
          <a:bodyPr vert="horz" lIns="93177" tIns="46589" rIns="93177" bIns="46589" rtlCol="0"/>
          <a:lstStyle>
            <a:lvl1pPr algn="r">
              <a:defRPr sz="1200"/>
            </a:lvl1pPr>
          </a:lstStyle>
          <a:p>
            <a:fld id="{7F1A4A96-82D9-489B-915B-218BDB102403}" type="datetimeFigureOut">
              <a:rPr lang="nl-BE" smtClean="0"/>
              <a:pPr/>
              <a:t>29/04/2020</a:t>
            </a:fld>
            <a:endParaRPr lang="nl-BE"/>
          </a:p>
        </p:txBody>
      </p:sp>
      <p:sp>
        <p:nvSpPr>
          <p:cNvPr id="4" name="Footer Placeholder 3"/>
          <p:cNvSpPr>
            <a:spLocks noGrp="1"/>
          </p:cNvSpPr>
          <p:nvPr>
            <p:ph type="ftr" sz="quarter" idx="2"/>
          </p:nvPr>
        </p:nvSpPr>
        <p:spPr>
          <a:xfrm>
            <a:off x="0" y="9446678"/>
            <a:ext cx="2971800" cy="497284"/>
          </a:xfrm>
          <a:prstGeom prst="rect">
            <a:avLst/>
          </a:prstGeom>
        </p:spPr>
        <p:txBody>
          <a:bodyPr vert="horz" lIns="93177" tIns="46589" rIns="93177" bIns="46589" rtlCol="0" anchor="b"/>
          <a:lstStyle>
            <a:lvl1pPr algn="l">
              <a:defRPr sz="1200"/>
            </a:lvl1pPr>
          </a:lstStyle>
          <a:p>
            <a:endParaRPr lang="nl-BE"/>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3177" tIns="46589" rIns="93177" bIns="46589" rtlCol="0" anchor="b"/>
          <a:lstStyle>
            <a:lvl1pPr algn="r">
              <a:defRPr sz="1200"/>
            </a:lvl1pPr>
          </a:lstStyle>
          <a:p>
            <a:fld id="{0D17EFB8-940B-4475-A4F4-BBE959E16336}" type="slidenum">
              <a:rPr lang="nl-BE" smtClean="0"/>
              <a:pPr/>
              <a:t>‹nr.›</a:t>
            </a:fld>
            <a:endParaRPr lang="nl-BE"/>
          </a:p>
        </p:txBody>
      </p:sp>
    </p:spTree>
    <p:extLst>
      <p:ext uri="{BB962C8B-B14F-4D97-AF65-F5344CB8AC3E}">
        <p14:creationId xmlns:p14="http://schemas.microsoft.com/office/powerpoint/2010/main" val="2097548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3177" tIns="46589" rIns="93177" bIns="46589" rtlCol="0"/>
          <a:lstStyle>
            <a:lvl1pPr algn="l">
              <a:defRPr sz="1200"/>
            </a:lvl1pPr>
          </a:lstStyle>
          <a:p>
            <a:endParaRPr lang="nl-BE"/>
          </a:p>
        </p:txBody>
      </p:sp>
      <p:sp>
        <p:nvSpPr>
          <p:cNvPr id="3" name="Date Placeholder 2"/>
          <p:cNvSpPr>
            <a:spLocks noGrp="1"/>
          </p:cNvSpPr>
          <p:nvPr>
            <p:ph type="dt" idx="1"/>
          </p:nvPr>
        </p:nvSpPr>
        <p:spPr>
          <a:xfrm>
            <a:off x="3884613" y="0"/>
            <a:ext cx="2971800" cy="497284"/>
          </a:xfrm>
          <a:prstGeom prst="rect">
            <a:avLst/>
          </a:prstGeom>
        </p:spPr>
        <p:txBody>
          <a:bodyPr vert="horz" lIns="93177" tIns="46589" rIns="93177" bIns="46589" rtlCol="0"/>
          <a:lstStyle>
            <a:lvl1pPr algn="r">
              <a:defRPr sz="1200"/>
            </a:lvl1pPr>
          </a:lstStyle>
          <a:p>
            <a:fld id="{D1925427-6E8A-463A-9752-7D22F5CAF14A}" type="datetimeFigureOut">
              <a:rPr lang="nl-BE" smtClean="0"/>
              <a:pPr/>
              <a:t>29/04/2020</a:t>
            </a:fld>
            <a:endParaRPr lang="nl-BE"/>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3177" tIns="46589" rIns="93177" bIns="46589" rtlCol="0" anchor="ctr"/>
          <a:lstStyle/>
          <a:p>
            <a:endParaRPr lang="nl-BE"/>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3177" tIns="46589" rIns="93177" bIns="46589" rtlCol="0" anchor="b"/>
          <a:lstStyle>
            <a:lvl1pPr algn="r">
              <a:defRPr sz="1200"/>
            </a:lvl1pPr>
          </a:lstStyle>
          <a:p>
            <a:fld id="{89ED9555-764A-4B78-873A-3D7406AAEA2B}" type="slidenum">
              <a:rPr lang="nl-BE" smtClean="0"/>
              <a:pPr/>
              <a:t>‹nr.›</a:t>
            </a:fld>
            <a:endParaRPr lang="nl-BE"/>
          </a:p>
        </p:txBody>
      </p:sp>
    </p:spTree>
    <p:extLst>
      <p:ext uri="{BB962C8B-B14F-4D97-AF65-F5344CB8AC3E}">
        <p14:creationId xmlns:p14="http://schemas.microsoft.com/office/powerpoint/2010/main" val="77986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10"/>
          </p:nvPr>
        </p:nvSpPr>
        <p:spPr/>
        <p:txBody>
          <a:bodyPr/>
          <a:lstStyle/>
          <a:p>
            <a:fld id="{89ED9555-764A-4B78-873A-3D7406AAEA2B}" type="slidenum">
              <a:rPr lang="nl-BE" smtClean="0"/>
              <a:pPr/>
              <a:t>15</a:t>
            </a:fld>
            <a:endParaRPr lang="nl-BE"/>
          </a:p>
        </p:txBody>
      </p:sp>
    </p:spTree>
    <p:extLst>
      <p:ext uri="{BB962C8B-B14F-4D97-AF65-F5344CB8AC3E}">
        <p14:creationId xmlns:p14="http://schemas.microsoft.com/office/powerpoint/2010/main" val="1895654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Basic">
    <p:bg bwMode="gray">
      <p:bgPr>
        <a:solidFill>
          <a:srgbClr val="00A0AE"/>
        </a:solidFill>
        <a:effectLst/>
      </p:bgPr>
    </p:bg>
    <p:spTree>
      <p:nvGrpSpPr>
        <p:cNvPr id="1" name=""/>
        <p:cNvGrpSpPr/>
        <p:nvPr/>
      </p:nvGrpSpPr>
      <p:grpSpPr>
        <a:xfrm>
          <a:off x="0" y="0"/>
          <a:ext cx="0" cy="0"/>
          <a:chOff x="0" y="0"/>
          <a:chExt cx="0" cy="0"/>
        </a:xfrm>
      </p:grpSpPr>
      <p:sp>
        <p:nvSpPr>
          <p:cNvPr id="7" name="Rectangle 6"/>
          <p:cNvSpPr/>
          <p:nvPr userDrawn="1"/>
        </p:nvSpPr>
        <p:spPr>
          <a:xfrm>
            <a:off x="0" y="5958000"/>
            <a:ext cx="9144000" cy="90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18000" rIns="0" bIns="18000" rtlCol="0" anchor="ctr"/>
          <a:lstStyle/>
          <a:p>
            <a:pPr algn="ctr"/>
            <a:endParaRPr lang="nl-BE" sz="1100" dirty="0">
              <a:solidFill>
                <a:schemeClr val="bg1"/>
              </a:solidFill>
            </a:endParaRPr>
          </a:p>
        </p:txBody>
      </p:sp>
      <p:sp>
        <p:nvSpPr>
          <p:cNvPr id="9" name="Rectangle 8"/>
          <p:cNvSpPr/>
          <p:nvPr userDrawn="1"/>
        </p:nvSpPr>
        <p:spPr>
          <a:xfrm>
            <a:off x="0" y="6084000"/>
            <a:ext cx="1980000" cy="432000"/>
          </a:xfrm>
          <a:prstGeom prst="rect">
            <a:avLst/>
          </a:prstGeom>
          <a:solidFill>
            <a:srgbClr val="EC4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3" name="Subtitle 2"/>
          <p:cNvSpPr>
            <a:spLocks noGrp="1"/>
          </p:cNvSpPr>
          <p:nvPr>
            <p:ph type="subTitle" idx="1"/>
          </p:nvPr>
        </p:nvSpPr>
        <p:spPr>
          <a:xfrm>
            <a:off x="0" y="3357192"/>
            <a:ext cx="9144000" cy="1800000"/>
          </a:xfrm>
          <a:noFill/>
        </p:spPr>
        <p:txBody>
          <a:bodyPr wrap="square" lIns="720000" tIns="180000" rIns="720000" bIns="540000">
            <a:noAutofit/>
          </a:bodyPr>
          <a:lstStyle>
            <a:lvl1pPr marL="0" indent="0" algn="ctr">
              <a:buNone/>
              <a:defRPr sz="3200" cap="none"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het opmaakprofiel van de modelondertitel te bewerken</a:t>
            </a:r>
            <a:endParaRPr lang="nl-BE" dirty="0"/>
          </a:p>
        </p:txBody>
      </p:sp>
      <p:sp>
        <p:nvSpPr>
          <p:cNvPr id="154" name="Title 153"/>
          <p:cNvSpPr>
            <a:spLocks noGrp="1"/>
          </p:cNvSpPr>
          <p:nvPr>
            <p:ph type="title"/>
          </p:nvPr>
        </p:nvSpPr>
        <p:spPr>
          <a:xfrm>
            <a:off x="0" y="1556992"/>
            <a:ext cx="9144000" cy="1800000"/>
          </a:xfrm>
          <a:noFill/>
        </p:spPr>
        <p:txBody>
          <a:bodyPr lIns="720000" tIns="540000" rIns="720000" bIns="180000" anchor="b" anchorCtr="0">
            <a:noAutofit/>
          </a:bodyPr>
          <a:lstStyle>
            <a:lvl1pPr algn="ctr">
              <a:lnSpc>
                <a:spcPct val="90000"/>
              </a:lnSpc>
              <a:defRPr sz="3800" cap="all" baseline="0">
                <a:solidFill>
                  <a:schemeClr val="tx1"/>
                </a:solidFill>
              </a:defRPr>
            </a:lvl1pPr>
          </a:lstStyle>
          <a:p>
            <a:r>
              <a:rPr lang="nl-NL"/>
              <a:t>Klik om de stijl te bewerken</a:t>
            </a:r>
            <a:endParaRPr lang="nl-BE" dirty="0"/>
          </a:p>
        </p:txBody>
      </p:sp>
      <p:sp>
        <p:nvSpPr>
          <p:cNvPr id="12" name="Footer Placeholder 11"/>
          <p:cNvSpPr>
            <a:spLocks noGrp="1"/>
          </p:cNvSpPr>
          <p:nvPr>
            <p:ph type="ftr" sz="quarter" idx="12"/>
          </p:nvPr>
        </p:nvSpPr>
        <p:spPr>
          <a:solidFill>
            <a:srgbClr val="EC4B2F"/>
          </a:solidFill>
        </p:spPr>
        <p:txBody>
          <a:bodyPr/>
          <a:lstStyle>
            <a:lvl1pPr>
              <a:defRPr>
                <a:solidFill>
                  <a:schemeClr val="tx2"/>
                </a:solidFill>
              </a:defRPr>
            </a:lvl1pPr>
          </a:lstStyle>
          <a:p>
            <a:r>
              <a:rPr lang="nl-BE"/>
              <a:t>Economie 1 </a:t>
            </a:r>
            <a:endParaRPr lang="nl-BE" dirty="0"/>
          </a:p>
        </p:txBody>
      </p:sp>
      <p:sp>
        <p:nvSpPr>
          <p:cNvPr id="11" name="Slide Number Placeholder 10"/>
          <p:cNvSpPr>
            <a:spLocks noGrp="1"/>
          </p:cNvSpPr>
          <p:nvPr>
            <p:ph type="sldNum" sz="quarter" idx="11"/>
          </p:nvPr>
        </p:nvSpPr>
        <p:spPr>
          <a:solidFill>
            <a:srgbClr val="00A0AE"/>
          </a:solidFill>
        </p:spPr>
        <p:txBody>
          <a:bodyPr/>
          <a:lstStyle>
            <a:lvl1pPr>
              <a:defRPr>
                <a:solidFill>
                  <a:schemeClr val="tx1"/>
                </a:solidFill>
              </a:defRPr>
            </a:lvl1pPr>
          </a:lstStyle>
          <a:p>
            <a:fld id="{3B80295F-48CD-49FC-897A-CCEC919B8070}" type="slidenum">
              <a:rPr lang="nl-BE" smtClean="0"/>
              <a:pPr/>
              <a:t>‹nr.›</a:t>
            </a:fld>
            <a:endParaRPr lang="nl-BE" dirty="0"/>
          </a:p>
        </p:txBody>
      </p:sp>
      <p:pic>
        <p:nvPicPr>
          <p:cNvPr id="10" name="Picture 9" descr="TM_logo_vignet_ppt.jpg"/>
          <p:cNvPicPr>
            <a:picLocks noChangeAspect="1"/>
          </p:cNvPicPr>
          <p:nvPr userDrawn="1"/>
        </p:nvPicPr>
        <p:blipFill>
          <a:blip r:embed="rId2" cstate="print"/>
          <a:stretch>
            <a:fillRect/>
          </a:stretch>
        </p:blipFill>
        <p:spPr>
          <a:xfrm>
            <a:off x="360000" y="360000"/>
            <a:ext cx="2157984" cy="1155192"/>
          </a:xfrm>
          <a:prstGeom prst="rect">
            <a:avLst/>
          </a:prstGeom>
        </p:spPr>
      </p:pic>
      <p:sp>
        <p:nvSpPr>
          <p:cNvPr id="14" name="Date Placeholder 13"/>
          <p:cNvSpPr>
            <a:spLocks noGrp="1"/>
          </p:cNvSpPr>
          <p:nvPr>
            <p:ph type="dt" sz="half" idx="13"/>
          </p:nvPr>
        </p:nvSpPr>
        <p:spPr>
          <a:xfrm>
            <a:off x="755576" y="6570000"/>
            <a:ext cx="990706" cy="200055"/>
          </a:xfrm>
          <a:solidFill>
            <a:schemeClr val="tx1"/>
          </a:solidFill>
        </p:spPr>
        <p:txBody>
          <a:bodyPr/>
          <a:lstStyle>
            <a:lvl1pPr>
              <a:defRPr sz="1300">
                <a:solidFill>
                  <a:srgbClr val="00A0AE"/>
                </a:solidFill>
              </a:defRPr>
            </a:lvl1pPr>
          </a:lstStyle>
          <a:p>
            <a:pPr algn="l"/>
            <a:endParaRPr lang="nl-BE" dirty="0"/>
          </a:p>
        </p:txBody>
      </p:sp>
      <p:sp>
        <p:nvSpPr>
          <p:cNvPr id="20" name="Rectangle 19"/>
          <p:cNvSpPr/>
          <p:nvPr userDrawn="1"/>
        </p:nvSpPr>
        <p:spPr>
          <a:xfrm>
            <a:off x="0" y="5661248"/>
            <a:ext cx="9144000" cy="288032"/>
          </a:xfrm>
          <a:prstGeom prst="rect">
            <a:avLst/>
          </a:prstGeom>
          <a:solidFill>
            <a:srgbClr val="00A0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image_preview.png"/>
          <p:cNvPicPr>
            <a:picLocks noChangeAspect="1"/>
          </p:cNvPicPr>
          <p:nvPr userDrawn="1"/>
        </p:nvPicPr>
        <p:blipFill>
          <a:blip r:embed="rId3" cstate="print"/>
          <a:stretch>
            <a:fillRect/>
          </a:stretch>
        </p:blipFill>
        <p:spPr>
          <a:xfrm>
            <a:off x="7632000" y="6192000"/>
            <a:ext cx="1136842" cy="432000"/>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 Basic">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2000"/>
            <a:ext cx="9144000" cy="4428000"/>
          </a:xfrm>
        </p:spPr>
        <p:txBody>
          <a:bodyPr bIns="144000"/>
          <a:lstStyle>
            <a:lvl1pPr marL="323850" indent="-323850">
              <a:spcBef>
                <a:spcPts val="400"/>
              </a:spcBef>
              <a:spcAft>
                <a:spcPts val="400"/>
              </a:spcAft>
              <a:buClrTx/>
              <a:defRPr/>
            </a:lvl1pPr>
            <a:lvl2pPr marL="723900" indent="-368300">
              <a:spcBef>
                <a:spcPts val="400"/>
              </a:spcBef>
              <a:spcAft>
                <a:spcPts val="400"/>
              </a:spcAft>
              <a:buClrTx/>
              <a:defRPr sz="2500"/>
            </a:lvl2pPr>
            <a:lvl3pPr marL="982663" indent="-258763">
              <a:spcBef>
                <a:spcPts val="400"/>
              </a:spcBef>
              <a:spcAft>
                <a:spcPts val="400"/>
              </a:spcAft>
              <a:buClrTx/>
              <a:defRPr sz="2300"/>
            </a:lvl3pPr>
            <a:lvl4pPr marL="1255713" indent="-273050">
              <a:spcBef>
                <a:spcPts val="400"/>
              </a:spcBef>
              <a:spcAft>
                <a:spcPts val="400"/>
              </a:spcAft>
              <a:buClrTx/>
              <a:defRPr sz="2000"/>
            </a:lvl4pPr>
            <a:lvl5pPr marL="1609725" indent="-258763">
              <a:spcBef>
                <a:spcPts val="600"/>
              </a:spcBef>
              <a:spcAft>
                <a:spcPts val="600"/>
              </a:spcAft>
              <a:defRPr sz="1700"/>
            </a:lvl5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lvl1pPr>
              <a:defRPr>
                <a:solidFill>
                  <a:srgbClr val="00A0AE"/>
                </a:solidFill>
              </a:defRPr>
            </a:lvl1pPr>
          </a:lstStyle>
          <a:p>
            <a:r>
              <a:rPr lang="nl-NL"/>
              <a:t>Klik om de stijl te bewerken</a:t>
            </a:r>
            <a:endParaRPr lang="nl-BE" dirty="0"/>
          </a:p>
        </p:txBody>
      </p:sp>
      <p:cxnSp>
        <p:nvCxnSpPr>
          <p:cNvPr id="14" name="Straight Connector 13"/>
          <p:cNvCxnSpPr/>
          <p:nvPr userDrawn="1"/>
        </p:nvCxnSpPr>
        <p:spPr>
          <a:xfrm>
            <a:off x="180000" y="1141200"/>
            <a:ext cx="8748000" cy="0"/>
          </a:xfrm>
          <a:prstGeom prst="line">
            <a:avLst/>
          </a:prstGeom>
          <a:ln w="6350">
            <a:solidFill>
              <a:srgbClr val="00A0AE"/>
            </a:solidFill>
          </a:ln>
        </p:spPr>
        <p:style>
          <a:lnRef idx="1">
            <a:schemeClr val="accent1"/>
          </a:lnRef>
          <a:fillRef idx="0">
            <a:schemeClr val="accent1"/>
          </a:fillRef>
          <a:effectRef idx="0">
            <a:schemeClr val="accent1"/>
          </a:effectRef>
          <a:fontRef idx="minor">
            <a:schemeClr val="tx1"/>
          </a:fontRef>
        </p:style>
      </p:cxnSp>
      <p:sp>
        <p:nvSpPr>
          <p:cNvPr id="16" name="Slide Number Placeholder 15"/>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7" name="Footer Placeholder 16"/>
          <p:cNvSpPr>
            <a:spLocks noGrp="1"/>
          </p:cNvSpPr>
          <p:nvPr>
            <p:ph type="ftr" sz="quarter" idx="12"/>
          </p:nvPr>
        </p:nvSpPr>
        <p:spPr/>
        <p:txBody>
          <a:bodyPr/>
          <a:lstStyle/>
          <a:p>
            <a:r>
              <a:rPr lang="nl-BE"/>
              <a:t>Economie 1 </a:t>
            </a:r>
            <a:endParaRPr lang="nl-BE" dirty="0"/>
          </a:p>
        </p:txBody>
      </p:sp>
      <p:pic>
        <p:nvPicPr>
          <p:cNvPr id="12" name="Picture 11"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
        <p:nvSpPr>
          <p:cNvPr id="8" name="Date Placeholder 7"/>
          <p:cNvSpPr>
            <a:spLocks noGrp="1"/>
          </p:cNvSpPr>
          <p:nvPr>
            <p:ph type="dt" sz="half" idx="13"/>
          </p:nvPr>
        </p:nvSpPr>
        <p:spPr/>
        <p:txBody>
          <a:bodyPr/>
          <a:lstStyle/>
          <a:p>
            <a:pPr algn="l"/>
            <a:endParaRPr lang="nl-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 2 Columns">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2000"/>
            <a:ext cx="9144000" cy="4734000"/>
          </a:xfrm>
        </p:spPr>
        <p:txBody>
          <a:bodyPr bIns="144000" numCol="2" spcCol="360000" anchor="ctr" anchorCtr="0"/>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p>
            <a:r>
              <a:rPr lang="nl-NL"/>
              <a:t>Klik om de stijl te bewerken</a:t>
            </a:r>
            <a:endParaRPr lang="nl-BE" dirty="0"/>
          </a:p>
        </p:txBody>
      </p:sp>
      <p:cxnSp>
        <p:nvCxnSpPr>
          <p:cNvPr id="14" name="Straight Connector 13"/>
          <p:cNvCxnSpPr/>
          <p:nvPr userDrawn="1"/>
        </p:nvCxnSpPr>
        <p:spPr>
          <a:xfrm>
            <a:off x="180000" y="1141200"/>
            <a:ext cx="8748000" cy="0"/>
          </a:xfrm>
          <a:prstGeom prst="line">
            <a:avLst/>
          </a:prstGeom>
          <a:ln w="6350">
            <a:solidFill>
              <a:srgbClr val="00A0AE"/>
            </a:solidFill>
          </a:ln>
        </p:spPr>
        <p:style>
          <a:lnRef idx="1">
            <a:schemeClr val="accent1"/>
          </a:lnRef>
          <a:fillRef idx="0">
            <a:schemeClr val="accent1"/>
          </a:fillRef>
          <a:effectRef idx="0">
            <a:schemeClr val="accent1"/>
          </a:effectRef>
          <a:fontRef idx="minor">
            <a:schemeClr val="tx1"/>
          </a:fontRef>
        </p:style>
      </p:cxnSp>
      <p:sp>
        <p:nvSpPr>
          <p:cNvPr id="15" name="Date Placeholder 14"/>
          <p:cNvSpPr>
            <a:spLocks noGrp="1"/>
          </p:cNvSpPr>
          <p:nvPr>
            <p:ph type="dt" sz="half" idx="10"/>
          </p:nvPr>
        </p:nvSpPr>
        <p:spPr/>
        <p:txBody>
          <a:bodyPr/>
          <a:lstStyle/>
          <a:p>
            <a:pPr algn="l"/>
            <a:endParaRPr lang="nl-BE" dirty="0"/>
          </a:p>
        </p:txBody>
      </p:sp>
      <p:sp>
        <p:nvSpPr>
          <p:cNvPr id="16" name="Slide Number Placeholder 15"/>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7" name="Footer Placeholder 16"/>
          <p:cNvSpPr>
            <a:spLocks noGrp="1"/>
          </p:cNvSpPr>
          <p:nvPr>
            <p:ph type="ftr" sz="quarter" idx="12"/>
          </p:nvPr>
        </p:nvSpPr>
        <p:spPr/>
        <p:txBody>
          <a:bodyPr/>
          <a:lstStyle/>
          <a:p>
            <a:r>
              <a:rPr lang="nl-BE"/>
              <a:t>Economie 1 </a:t>
            </a:r>
            <a:endParaRPr lang="nl-BE" dirty="0"/>
          </a:p>
        </p:txBody>
      </p:sp>
      <p:pic>
        <p:nvPicPr>
          <p:cNvPr id="11" name="Picture 10"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tent |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nl-BE" dirty="0"/>
          </a:p>
        </p:txBody>
      </p:sp>
      <p:sp>
        <p:nvSpPr>
          <p:cNvPr id="3" name="Text Placeholder 2"/>
          <p:cNvSpPr>
            <a:spLocks noGrp="1"/>
          </p:cNvSpPr>
          <p:nvPr>
            <p:ph type="body" idx="1"/>
          </p:nvPr>
        </p:nvSpPr>
        <p:spPr>
          <a:xfrm>
            <a:off x="0" y="1152000"/>
            <a:ext cx="4428000" cy="1097992"/>
          </a:xfrm>
        </p:spPr>
        <p:txBody>
          <a:bodyPr lIns="252000" tIns="252000" rIns="0" bIns="0" anchor="t" anchorCtr="0">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0" y="2285992"/>
            <a:ext cx="4428000" cy="3600000"/>
          </a:xfrm>
        </p:spPr>
        <p:txBody>
          <a:bodyPr lIns="252000" tIns="0" rIns="0"/>
          <a:lstStyle>
            <a:lvl1pPr>
              <a:defRPr sz="2600"/>
            </a:lvl1pPr>
            <a:lvl2pPr>
              <a:defRPr sz="2300"/>
            </a:lvl2pPr>
            <a:lvl3pPr>
              <a:defRPr sz="2000"/>
            </a:lvl3pPr>
            <a:lvl4pPr>
              <a:defRPr sz="17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5" name="Text Placeholder 4"/>
          <p:cNvSpPr>
            <a:spLocks noGrp="1"/>
          </p:cNvSpPr>
          <p:nvPr>
            <p:ph type="body" sz="quarter" idx="3"/>
          </p:nvPr>
        </p:nvSpPr>
        <p:spPr>
          <a:xfrm>
            <a:off x="4716032" y="1152000"/>
            <a:ext cx="4428000" cy="1097992"/>
          </a:xfrm>
        </p:spPr>
        <p:txBody>
          <a:bodyPr lIns="0" tIns="252000" rIns="252000" bIns="0" anchor="t" anchorCtr="0">
            <a:norm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716032" y="2285992"/>
            <a:ext cx="4428000" cy="3600000"/>
          </a:xfrm>
        </p:spPr>
        <p:txBody>
          <a:bodyPr lIns="0" tIns="0" rIns="252000"/>
          <a:lstStyle>
            <a:lvl1pPr>
              <a:defRPr sz="2600"/>
            </a:lvl1pPr>
            <a:lvl2pPr>
              <a:defRPr sz="2300"/>
            </a:lvl2pPr>
            <a:lvl3pPr>
              <a:defRPr sz="2000"/>
            </a:lvl3pPr>
            <a:lvl4pPr>
              <a:defRPr sz="17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p:txBody>
      </p:sp>
      <p:cxnSp>
        <p:nvCxnSpPr>
          <p:cNvPr id="10" name="Straight Connector 9"/>
          <p:cNvCxnSpPr/>
          <p:nvPr userDrawn="1"/>
        </p:nvCxnSpPr>
        <p:spPr>
          <a:xfrm>
            <a:off x="180000" y="1141200"/>
            <a:ext cx="8748000" cy="0"/>
          </a:xfrm>
          <a:prstGeom prst="line">
            <a:avLst/>
          </a:prstGeom>
          <a:ln w="6350">
            <a:solidFill>
              <a:srgbClr val="4B2B4B"/>
            </a:solidFill>
          </a:ln>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0"/>
          </p:nvPr>
        </p:nvSpPr>
        <p:spPr/>
        <p:txBody>
          <a:bodyPr/>
          <a:lstStyle/>
          <a:p>
            <a:pPr algn="l"/>
            <a:endParaRPr lang="nl-BE" dirty="0"/>
          </a:p>
        </p:txBody>
      </p:sp>
      <p:sp>
        <p:nvSpPr>
          <p:cNvPr id="12" name="Slide Number Placeholder 11"/>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3" name="Footer Placeholder 12"/>
          <p:cNvSpPr>
            <a:spLocks noGrp="1"/>
          </p:cNvSpPr>
          <p:nvPr>
            <p:ph type="ftr" sz="quarter" idx="12"/>
          </p:nvPr>
        </p:nvSpPr>
        <p:spPr/>
        <p:txBody>
          <a:bodyPr/>
          <a:lstStyle/>
          <a:p>
            <a:r>
              <a:rPr lang="nl-BE"/>
              <a:t>Economie 1 </a:t>
            </a:r>
            <a:endParaRPr lang="nl-BE" dirty="0"/>
          </a:p>
        </p:txBody>
      </p:sp>
      <p:pic>
        <p:nvPicPr>
          <p:cNvPr id="14" name="Picture 13"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1 Pictur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857620" y="1152000"/>
            <a:ext cx="5072098" cy="4734000"/>
          </a:xfrm>
        </p:spPr>
        <p:txBody>
          <a:bodyPr lIns="0" rIns="0" bIns="144000"/>
          <a:lstStyle>
            <a:lvl2pPr algn="l">
              <a:defRPr/>
            </a:lvl2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lvl1pPr>
              <a:defRPr>
                <a:solidFill>
                  <a:srgbClr val="50C6DD"/>
                </a:solidFill>
              </a:defRPr>
            </a:lvl1pPr>
          </a:lstStyle>
          <a:p>
            <a:r>
              <a:rPr lang="nl-NL"/>
              <a:t>Klik om de stijl te bewerken</a:t>
            </a:r>
            <a:endParaRPr lang="nl-BE" dirty="0"/>
          </a:p>
        </p:txBody>
      </p:sp>
      <p:cxnSp>
        <p:nvCxnSpPr>
          <p:cNvPr id="20" name="Straight Connector 19"/>
          <p:cNvCxnSpPr/>
          <p:nvPr userDrawn="1"/>
        </p:nvCxnSpPr>
        <p:spPr>
          <a:xfrm>
            <a:off x="180000" y="1141200"/>
            <a:ext cx="8748000" cy="0"/>
          </a:xfrm>
          <a:prstGeom prst="line">
            <a:avLst/>
          </a:prstGeom>
          <a:ln w="6350">
            <a:solidFill>
              <a:srgbClr val="4B2B4B"/>
            </a:solidFill>
          </a:ln>
        </p:spPr>
        <p:style>
          <a:lnRef idx="1">
            <a:schemeClr val="accent1"/>
          </a:lnRef>
          <a:fillRef idx="0">
            <a:schemeClr val="accent1"/>
          </a:fillRef>
          <a:effectRef idx="0">
            <a:schemeClr val="accent1"/>
          </a:effectRef>
          <a:fontRef idx="minor">
            <a:schemeClr val="tx1"/>
          </a:fontRef>
        </p:style>
      </p:cxnSp>
      <p:sp>
        <p:nvSpPr>
          <p:cNvPr id="13" name="Picture Placeholder 87"/>
          <p:cNvSpPr>
            <a:spLocks noGrp="1"/>
          </p:cNvSpPr>
          <p:nvPr>
            <p:ph type="pic" sz="quarter" idx="10"/>
          </p:nvPr>
        </p:nvSpPr>
        <p:spPr>
          <a:xfrm>
            <a:off x="180000" y="1152000"/>
            <a:ext cx="3428992" cy="4734000"/>
          </a:xfrm>
        </p:spPr>
        <p:txBody>
          <a:bodyPr>
            <a:normAutofit/>
          </a:bodyPr>
          <a:lstStyle>
            <a:lvl1pPr>
              <a:buNone/>
              <a:defRPr sz="1000"/>
            </a:lvl1pPr>
          </a:lstStyle>
          <a:p>
            <a:r>
              <a:rPr lang="nl-NL"/>
              <a:t>Klik op het pictogram als u een afbeelding wilt toevoegen</a:t>
            </a:r>
            <a:endParaRPr lang="nl-BE" dirty="0"/>
          </a:p>
        </p:txBody>
      </p:sp>
      <p:sp>
        <p:nvSpPr>
          <p:cNvPr id="9" name="Date Placeholder 8"/>
          <p:cNvSpPr>
            <a:spLocks noGrp="1"/>
          </p:cNvSpPr>
          <p:nvPr>
            <p:ph type="dt" sz="half" idx="11"/>
          </p:nvPr>
        </p:nvSpPr>
        <p:spPr/>
        <p:txBody>
          <a:bodyPr/>
          <a:lstStyle/>
          <a:p>
            <a:pPr algn="l"/>
            <a:endParaRPr lang="nl-BE" dirty="0"/>
          </a:p>
        </p:txBody>
      </p:sp>
      <p:sp>
        <p:nvSpPr>
          <p:cNvPr id="10" name="Slide Number Placeholder 9"/>
          <p:cNvSpPr>
            <a:spLocks noGrp="1"/>
          </p:cNvSpPr>
          <p:nvPr>
            <p:ph type="sldNum" sz="quarter" idx="12"/>
          </p:nvPr>
        </p:nvSpPr>
        <p:spPr/>
        <p:txBody>
          <a:bodyPr/>
          <a:lstStyle/>
          <a:p>
            <a:fld id="{3B80295F-48CD-49FC-897A-CCEC919B8070}" type="slidenum">
              <a:rPr lang="nl-BE" smtClean="0"/>
              <a:pPr/>
              <a:t>‹nr.›</a:t>
            </a:fld>
            <a:endParaRPr lang="nl-BE" dirty="0"/>
          </a:p>
        </p:txBody>
      </p:sp>
      <p:sp>
        <p:nvSpPr>
          <p:cNvPr id="11" name="Footer Placeholder 10"/>
          <p:cNvSpPr>
            <a:spLocks noGrp="1"/>
          </p:cNvSpPr>
          <p:nvPr>
            <p:ph type="ftr" sz="quarter" idx="13"/>
          </p:nvPr>
        </p:nvSpPr>
        <p:spPr/>
        <p:txBody>
          <a:bodyPr/>
          <a:lstStyle/>
          <a:p>
            <a:r>
              <a:rPr lang="nl-BE"/>
              <a:t>Economie 1 </a:t>
            </a:r>
            <a:endParaRPr lang="nl-BE" dirty="0"/>
          </a:p>
        </p:txBody>
      </p:sp>
      <p:pic>
        <p:nvPicPr>
          <p:cNvPr id="12" name="Picture 11"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No titl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nl-BE"/>
              <a:t>Economie 1 </a:t>
            </a:r>
            <a:endParaRPr lang="nl-BE" dirty="0"/>
          </a:p>
        </p:txBody>
      </p:sp>
      <p:sp>
        <p:nvSpPr>
          <p:cNvPr id="4" name="Slide Number Placeholder 3"/>
          <p:cNvSpPr>
            <a:spLocks noGrp="1"/>
          </p:cNvSpPr>
          <p:nvPr>
            <p:ph type="sldNum" sz="quarter" idx="11"/>
          </p:nvPr>
        </p:nvSpPr>
        <p:spPr/>
        <p:txBody>
          <a:bodyPr/>
          <a:lstStyle/>
          <a:p>
            <a:fld id="{3B80295F-48CD-49FC-897A-CCEC919B8070}" type="slidenum">
              <a:rPr lang="nl-BE" smtClean="0"/>
              <a:pPr/>
              <a:t>‹nr.›</a:t>
            </a:fld>
            <a:endParaRPr lang="nl-BE" dirty="0"/>
          </a:p>
        </p:txBody>
      </p:sp>
      <p:sp>
        <p:nvSpPr>
          <p:cNvPr id="5" name="Date Placeholder 4"/>
          <p:cNvSpPr>
            <a:spLocks noGrp="1"/>
          </p:cNvSpPr>
          <p:nvPr>
            <p:ph type="dt" sz="half" idx="12"/>
          </p:nvPr>
        </p:nvSpPr>
        <p:spPr/>
        <p:txBody>
          <a:bodyPr/>
          <a:lstStyle/>
          <a:p>
            <a:pPr algn="l"/>
            <a:endParaRPr lang="nl-BE" dirty="0"/>
          </a:p>
        </p:txBody>
      </p:sp>
      <p:sp>
        <p:nvSpPr>
          <p:cNvPr id="7" name="Text Placeholder 6"/>
          <p:cNvSpPr>
            <a:spLocks noGrp="1"/>
          </p:cNvSpPr>
          <p:nvPr>
            <p:ph type="body" sz="quarter" idx="13"/>
          </p:nvPr>
        </p:nvSpPr>
        <p:spPr>
          <a:xfrm>
            <a:off x="0" y="0"/>
            <a:ext cx="9144000" cy="5929313"/>
          </a:xfrm>
        </p:spPr>
        <p:txBody>
          <a:bodyPr/>
          <a:lstStyle>
            <a:lvl1pPr>
              <a:buClrTx/>
              <a:defRPr>
                <a:solidFill>
                  <a:srgbClr val="000000"/>
                </a:solidFill>
              </a:defRPr>
            </a:lvl1pPr>
            <a:lvl2pPr>
              <a:buClrTx/>
              <a:defRPr>
                <a:solidFill>
                  <a:srgbClr val="000000"/>
                </a:solidFill>
              </a:defRPr>
            </a:lvl2pPr>
            <a:lvl3pPr>
              <a:buClrTx/>
              <a:defRPr>
                <a:solidFill>
                  <a:srgbClr val="000000"/>
                </a:solidFill>
              </a:defRPr>
            </a:lvl3pPr>
            <a:lvl4pPr>
              <a:buClrTx/>
              <a:defRPr>
                <a:solidFill>
                  <a:srgbClr val="000000"/>
                </a:solidFill>
              </a:defRPr>
            </a:lvl4pPr>
            <a:lvl5pPr>
              <a:buClrTx/>
              <a:defRPr>
                <a:solidFill>
                  <a:srgbClr val="000000"/>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dirty="0"/>
          </a:p>
        </p:txBody>
      </p:sp>
      <p:pic>
        <p:nvPicPr>
          <p:cNvPr id="9" name="Picture 8"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 1 Big pictur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nl-BE"/>
              <a:t>Economie 1 </a:t>
            </a:r>
            <a:endParaRPr lang="nl-BE" dirty="0"/>
          </a:p>
        </p:txBody>
      </p:sp>
      <p:sp>
        <p:nvSpPr>
          <p:cNvPr id="4" name="Slide Number Placeholder 3"/>
          <p:cNvSpPr>
            <a:spLocks noGrp="1"/>
          </p:cNvSpPr>
          <p:nvPr>
            <p:ph type="sldNum" sz="quarter" idx="11"/>
          </p:nvPr>
        </p:nvSpPr>
        <p:spPr/>
        <p:txBody>
          <a:bodyPr/>
          <a:lstStyle/>
          <a:p>
            <a:fld id="{3B80295F-48CD-49FC-897A-CCEC919B8070}" type="slidenum">
              <a:rPr lang="nl-BE" smtClean="0"/>
              <a:pPr/>
              <a:t>‹nr.›</a:t>
            </a:fld>
            <a:endParaRPr lang="nl-BE" dirty="0"/>
          </a:p>
        </p:txBody>
      </p:sp>
      <p:sp>
        <p:nvSpPr>
          <p:cNvPr id="5" name="Date Placeholder 4"/>
          <p:cNvSpPr>
            <a:spLocks noGrp="1"/>
          </p:cNvSpPr>
          <p:nvPr>
            <p:ph type="dt" sz="half" idx="12"/>
          </p:nvPr>
        </p:nvSpPr>
        <p:spPr/>
        <p:txBody>
          <a:bodyPr/>
          <a:lstStyle/>
          <a:p>
            <a:pPr algn="l"/>
            <a:endParaRPr lang="nl-BE" dirty="0"/>
          </a:p>
        </p:txBody>
      </p:sp>
      <p:sp>
        <p:nvSpPr>
          <p:cNvPr id="7" name="Picture Placeholder 6"/>
          <p:cNvSpPr>
            <a:spLocks noGrp="1"/>
          </p:cNvSpPr>
          <p:nvPr>
            <p:ph type="pic" sz="quarter" idx="13"/>
          </p:nvPr>
        </p:nvSpPr>
        <p:spPr>
          <a:xfrm>
            <a:off x="0" y="0"/>
            <a:ext cx="9144000" cy="5929313"/>
          </a:xfrm>
        </p:spPr>
        <p:txBody>
          <a:bodyPr/>
          <a:lstStyle/>
          <a:p>
            <a:r>
              <a:rPr lang="nl-NL"/>
              <a:t>Klik op het pictogram als u een afbeelding wilt toevoegen</a:t>
            </a:r>
            <a:endParaRPr lang="nl-BE"/>
          </a:p>
        </p:txBody>
      </p:sp>
      <p:pic>
        <p:nvPicPr>
          <p:cNvPr id="9" name="Picture 8"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7" name="Rectangle 6"/>
          <p:cNvSpPr/>
          <p:nvPr/>
        </p:nvSpPr>
        <p:spPr>
          <a:xfrm>
            <a:off x="0" y="5958024"/>
            <a:ext cx="9144000" cy="900000"/>
          </a:xfrm>
          <a:prstGeom prst="rect">
            <a:avLst/>
          </a:prstGeom>
          <a:solidFill>
            <a:srgbClr val="EC4B2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18000" rIns="0" bIns="18000" rtlCol="0" anchor="ctr"/>
          <a:lstStyle/>
          <a:p>
            <a:pPr algn="ctr"/>
            <a:endParaRPr lang="nl-BE" sz="1100" dirty="0">
              <a:solidFill>
                <a:schemeClr val="bg1"/>
              </a:solidFill>
            </a:endParaRPr>
          </a:p>
        </p:txBody>
      </p:sp>
      <p:sp>
        <p:nvSpPr>
          <p:cNvPr id="82" name="Rectangle 81"/>
          <p:cNvSpPr/>
          <p:nvPr/>
        </p:nvSpPr>
        <p:spPr>
          <a:xfrm>
            <a:off x="0" y="6084000"/>
            <a:ext cx="1980000"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79" name="Footer Placeholder 4"/>
          <p:cNvSpPr>
            <a:spLocks noGrp="1"/>
          </p:cNvSpPr>
          <p:nvPr>
            <p:ph type="ftr" sz="quarter" idx="3"/>
          </p:nvPr>
        </p:nvSpPr>
        <p:spPr>
          <a:xfrm>
            <a:off x="755576" y="6084000"/>
            <a:ext cx="4032424" cy="432000"/>
          </a:xfrm>
          <a:prstGeom prst="rect">
            <a:avLst/>
          </a:prstGeom>
          <a:solidFill>
            <a:schemeClr val="bg1"/>
          </a:solidFill>
        </p:spPr>
        <p:txBody>
          <a:bodyPr wrap="square" lIns="144000" tIns="0" rIns="144000" bIns="0" anchor="ctr" anchorCtr="0">
            <a:noAutofit/>
          </a:bodyPr>
          <a:lstStyle>
            <a:lvl1pPr algn="l">
              <a:lnSpc>
                <a:spcPct val="90000"/>
              </a:lnSpc>
              <a:defRPr sz="1500">
                <a:solidFill>
                  <a:srgbClr val="00A0AE"/>
                </a:solidFill>
                <a:latin typeface="Trebuchet MS" pitchFamily="34" charset="0"/>
              </a:defRPr>
            </a:lvl1pPr>
          </a:lstStyle>
          <a:p>
            <a:r>
              <a:rPr lang="nl-BE"/>
              <a:t>Economie 1 </a:t>
            </a:r>
            <a:endParaRPr lang="nl-BE" dirty="0"/>
          </a:p>
        </p:txBody>
      </p:sp>
      <p:sp>
        <p:nvSpPr>
          <p:cNvPr id="86" name="Slide Number Placeholder 85"/>
          <p:cNvSpPr>
            <a:spLocks noGrp="1"/>
          </p:cNvSpPr>
          <p:nvPr>
            <p:ph type="sldNum" sz="quarter" idx="4"/>
          </p:nvPr>
        </p:nvSpPr>
        <p:spPr>
          <a:xfrm>
            <a:off x="360000" y="6084000"/>
            <a:ext cx="360000" cy="667148"/>
          </a:xfrm>
          <a:prstGeom prst="rect">
            <a:avLst/>
          </a:prstGeom>
          <a:solidFill>
            <a:srgbClr val="00A0AE"/>
          </a:solidFill>
        </p:spPr>
        <p:txBody>
          <a:bodyPr vert="horz" wrap="none" lIns="0" tIns="108000" rIns="0" bIns="0" rtlCol="0" anchor="ctr" anchorCtr="0">
            <a:noAutofit/>
          </a:bodyPr>
          <a:lstStyle>
            <a:lvl1pPr algn="ctr">
              <a:defRPr sz="2000" b="0">
                <a:solidFill>
                  <a:schemeClr val="bg1"/>
                </a:solidFill>
                <a:latin typeface="Trebuchet MS" pitchFamily="34" charset="0"/>
              </a:defRPr>
            </a:lvl1pPr>
          </a:lstStyle>
          <a:p>
            <a:fld id="{3B80295F-48CD-49FC-897A-CCEC919B8070}" type="slidenum">
              <a:rPr lang="nl-BE" smtClean="0"/>
              <a:pPr/>
              <a:t>‹nr.›</a:t>
            </a:fld>
            <a:endParaRPr lang="nl-BE" dirty="0"/>
          </a:p>
        </p:txBody>
      </p:sp>
      <p:sp>
        <p:nvSpPr>
          <p:cNvPr id="2" name="Title Placeholder 1"/>
          <p:cNvSpPr>
            <a:spLocks noGrp="1"/>
          </p:cNvSpPr>
          <p:nvPr>
            <p:ph type="title"/>
          </p:nvPr>
        </p:nvSpPr>
        <p:spPr>
          <a:xfrm>
            <a:off x="0" y="0"/>
            <a:ext cx="9144000" cy="1142984"/>
          </a:xfrm>
          <a:prstGeom prst="rect">
            <a:avLst/>
          </a:prstGeom>
          <a:ln w="0">
            <a:noFill/>
          </a:ln>
        </p:spPr>
        <p:txBody>
          <a:bodyPr vert="horz" lIns="360000" tIns="180000" rIns="360000" bIns="144000" rtlCol="0" anchor="ctr">
            <a:noAutofit/>
          </a:bodyPr>
          <a:lstStyle/>
          <a:p>
            <a:r>
              <a:rPr lang="nl-NL"/>
              <a:t>Klik om de stijl te bewerken</a:t>
            </a:r>
            <a:endParaRPr lang="nl-BE" dirty="0"/>
          </a:p>
        </p:txBody>
      </p:sp>
      <p:sp>
        <p:nvSpPr>
          <p:cNvPr id="3" name="Text Placeholder 2"/>
          <p:cNvSpPr>
            <a:spLocks noGrp="1"/>
          </p:cNvSpPr>
          <p:nvPr>
            <p:ph type="body" idx="1"/>
          </p:nvPr>
        </p:nvSpPr>
        <p:spPr>
          <a:xfrm>
            <a:off x="0" y="1152000"/>
            <a:ext cx="9144000" cy="4428000"/>
          </a:xfrm>
          <a:prstGeom prst="rect">
            <a:avLst/>
          </a:prstGeom>
        </p:spPr>
        <p:txBody>
          <a:bodyPr vert="horz" lIns="432000" tIns="252000" rIns="43200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0" name="Date Placeholder 3"/>
          <p:cNvSpPr>
            <a:spLocks noGrp="1"/>
          </p:cNvSpPr>
          <p:nvPr>
            <p:ph type="dt" sz="half" idx="2"/>
          </p:nvPr>
        </p:nvSpPr>
        <p:spPr>
          <a:xfrm>
            <a:off x="755576" y="6570000"/>
            <a:ext cx="990706" cy="200055"/>
          </a:xfrm>
          <a:prstGeom prst="rect">
            <a:avLst/>
          </a:prstGeom>
          <a:solidFill>
            <a:srgbClr val="EC4B2F"/>
          </a:solidFill>
        </p:spPr>
        <p:txBody>
          <a:bodyPr wrap="none" lIns="108000" tIns="0" rIns="0" bIns="0" anchor="b" anchorCtr="0">
            <a:spAutoFit/>
          </a:bodyPr>
          <a:lstStyle>
            <a:lvl1pPr algn="r">
              <a:defRPr sz="1300">
                <a:solidFill>
                  <a:schemeClr val="bg1"/>
                </a:solidFill>
                <a:latin typeface="Trebuchet MS" pitchFamily="34" charset="0"/>
              </a:defRPr>
            </a:lvl1pPr>
          </a:lstStyle>
          <a:p>
            <a:pPr algn="l"/>
            <a:endParaRPr lang="nl-BE" dirty="0"/>
          </a:p>
        </p:txBody>
      </p:sp>
      <p:pic>
        <p:nvPicPr>
          <p:cNvPr id="9" name="Picture 8" descr="tm_rgb.jpg"/>
          <p:cNvPicPr>
            <a:picLocks noChangeAspect="1"/>
          </p:cNvPicPr>
          <p:nvPr/>
        </p:nvPicPr>
        <p:blipFill>
          <a:blip r:embed="rId9" cstate="print"/>
          <a:stretch>
            <a:fillRect/>
          </a:stretch>
        </p:blipFill>
        <p:spPr>
          <a:xfrm>
            <a:off x="7236296" y="5976000"/>
            <a:ext cx="1652016" cy="862584"/>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50" r:id="rId2"/>
    <p:sldLayoutId id="2147483678" r:id="rId3"/>
    <p:sldLayoutId id="2147483653" r:id="rId4"/>
    <p:sldLayoutId id="2147483679" r:id="rId5"/>
    <p:sldLayoutId id="2147483688" r:id="rId6"/>
    <p:sldLayoutId id="2147483687" r:id="rId7"/>
  </p:sldLayoutIdLst>
  <p:hf hdr="0" ftr="0" dt="0"/>
  <p:txStyles>
    <p:titleStyle>
      <a:lvl1pPr algn="l" defTabSz="914400" rtl="0" eaLnBrk="1" latinLnBrk="0" hangingPunct="1">
        <a:lnSpc>
          <a:spcPct val="80000"/>
        </a:lnSpc>
        <a:spcBef>
          <a:spcPct val="0"/>
        </a:spcBef>
        <a:buNone/>
        <a:defRPr sz="3600" b="1" kern="1200" cap="all" baseline="0">
          <a:solidFill>
            <a:srgbClr val="EC4B2F"/>
          </a:solidFill>
          <a:latin typeface="Trebuchet MS" pitchFamily="34" charset="0"/>
          <a:ea typeface="+mj-ea"/>
          <a:cs typeface="+mj-cs"/>
        </a:defRPr>
      </a:lvl1pPr>
    </p:titleStyle>
    <p:bodyStyle>
      <a:lvl1pPr marL="355600" indent="-355600" algn="l" defTabSz="914400" rtl="0" eaLnBrk="1" latinLnBrk="0" hangingPunct="1">
        <a:lnSpc>
          <a:spcPct val="90000"/>
        </a:lnSpc>
        <a:spcBef>
          <a:spcPts val="400"/>
        </a:spcBef>
        <a:spcAft>
          <a:spcPts val="400"/>
        </a:spcAft>
        <a:buClrTx/>
        <a:buSzPct val="90000"/>
        <a:buFont typeface="Verdana" pitchFamily="34" charset="0"/>
        <a:buChar char="•"/>
        <a:defRPr sz="3000" kern="1200">
          <a:solidFill>
            <a:srgbClr val="000000"/>
          </a:solidFill>
          <a:latin typeface="Trebuchet MS" pitchFamily="34" charset="0"/>
          <a:ea typeface="+mn-ea"/>
          <a:cs typeface="+mn-cs"/>
        </a:defRPr>
      </a:lvl1pPr>
      <a:lvl2pPr marL="723900" indent="-368300" algn="l" defTabSz="914400" rtl="0" eaLnBrk="1" latinLnBrk="0" hangingPunct="1">
        <a:lnSpc>
          <a:spcPct val="90000"/>
        </a:lnSpc>
        <a:spcBef>
          <a:spcPts val="400"/>
        </a:spcBef>
        <a:spcAft>
          <a:spcPts val="400"/>
        </a:spcAft>
        <a:buClrTx/>
        <a:buFont typeface="Arial" pitchFamily="34" charset="0"/>
        <a:buChar char="−"/>
        <a:defRPr sz="2700" kern="1200">
          <a:solidFill>
            <a:srgbClr val="000000"/>
          </a:solidFill>
          <a:latin typeface="Trebuchet MS" pitchFamily="34" charset="0"/>
          <a:ea typeface="+mn-ea"/>
          <a:cs typeface="+mn-cs"/>
        </a:defRPr>
      </a:lvl2pPr>
      <a:lvl3pPr marL="982663" indent="-258763" algn="l" defTabSz="914400" rtl="0" eaLnBrk="1" latinLnBrk="0" hangingPunct="1">
        <a:lnSpc>
          <a:spcPct val="90000"/>
        </a:lnSpc>
        <a:spcBef>
          <a:spcPts val="400"/>
        </a:spcBef>
        <a:spcAft>
          <a:spcPts val="400"/>
        </a:spcAft>
        <a:buClrTx/>
        <a:buFont typeface="Arial" pitchFamily="34" charset="0"/>
        <a:buChar char="•"/>
        <a:defRPr sz="2400" kern="1200">
          <a:solidFill>
            <a:srgbClr val="000000"/>
          </a:solidFill>
          <a:latin typeface="Trebuchet MS" pitchFamily="34" charset="0"/>
          <a:ea typeface="+mn-ea"/>
          <a:cs typeface="+mn-cs"/>
        </a:defRPr>
      </a:lvl3pPr>
      <a:lvl4pPr marL="1255713" indent="-273050" algn="l" defTabSz="914400" rtl="0" eaLnBrk="1" latinLnBrk="0" hangingPunct="1">
        <a:lnSpc>
          <a:spcPct val="90000"/>
        </a:lnSpc>
        <a:spcBef>
          <a:spcPts val="400"/>
        </a:spcBef>
        <a:spcAft>
          <a:spcPts val="400"/>
        </a:spcAft>
        <a:buClrTx/>
        <a:buFont typeface="Arial" pitchFamily="34" charset="0"/>
        <a:buChar char="»"/>
        <a:defRPr sz="2100" kern="1200">
          <a:solidFill>
            <a:srgbClr val="000000"/>
          </a:solidFill>
          <a:latin typeface="Trebuchet MS" pitchFamily="34" charset="0"/>
          <a:ea typeface="+mn-ea"/>
          <a:cs typeface="+mn-cs"/>
        </a:defRPr>
      </a:lvl4pPr>
      <a:lvl5pPr marL="1609725" indent="-258763" algn="l" defTabSz="914400" rtl="0" eaLnBrk="1" latinLnBrk="0" hangingPunct="1">
        <a:lnSpc>
          <a:spcPct val="90000"/>
        </a:lnSpc>
        <a:spcBef>
          <a:spcPts val="400"/>
        </a:spcBef>
        <a:spcAft>
          <a:spcPts val="400"/>
        </a:spcAft>
        <a:buClr>
          <a:schemeClr val="tx1"/>
        </a:buClr>
        <a:buFont typeface="Arial" pitchFamily="34" charset="0"/>
        <a:buNone/>
        <a:defRPr sz="20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agodi.be/kamer-van-beroep-beslissinge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7504" y="1556792"/>
            <a:ext cx="9144000" cy="2736104"/>
          </a:xfrm>
        </p:spPr>
        <p:txBody>
          <a:bodyPr/>
          <a:lstStyle/>
          <a:p>
            <a:r>
              <a:rPr lang="en-US" i="1" dirty="0" err="1"/>
              <a:t>Overzicht</a:t>
            </a:r>
            <a:r>
              <a:rPr lang="en-US" i="1" dirty="0"/>
              <a:t> </a:t>
            </a:r>
            <a:r>
              <a:rPr lang="en-US" i="1" dirty="0" err="1"/>
              <a:t>cursusinhoud</a:t>
            </a:r>
            <a:r>
              <a:rPr lang="en-US" i="1" dirty="0"/>
              <a:t> LEV in </a:t>
            </a:r>
            <a:r>
              <a:rPr lang="en-US" i="1" dirty="0" err="1"/>
              <a:t>vogelvlucht</a:t>
            </a:r>
            <a:br>
              <a:rPr lang="en-US" i="1" dirty="0"/>
            </a:br>
            <a:r>
              <a:rPr lang="en-US" i="1" dirty="0">
                <a:sym typeface="Wingdings" panose="05000000000000000000" pitchFamily="2" charset="2"/>
              </a:rPr>
              <a:t> </a:t>
            </a:r>
            <a:r>
              <a:rPr lang="en-US" i="1" dirty="0" err="1">
                <a:sym typeface="Wingdings" panose="05000000000000000000" pitchFamily="2" charset="2"/>
              </a:rPr>
              <a:t>kies</a:t>
            </a:r>
            <a:r>
              <a:rPr lang="en-US" i="1" dirty="0">
                <a:sym typeface="Wingdings" panose="05000000000000000000" pitchFamily="2" charset="2"/>
              </a:rPr>
              <a:t> je 4 </a:t>
            </a:r>
            <a:r>
              <a:rPr lang="en-US" i="1" dirty="0" err="1">
                <a:sym typeface="Wingdings" panose="05000000000000000000" pitchFamily="2" charset="2"/>
              </a:rPr>
              <a:t>hoofdstukken</a:t>
            </a:r>
            <a:endParaRPr lang="en-US" i="1" dirty="0"/>
          </a:p>
        </p:txBody>
      </p:sp>
      <p:sp>
        <p:nvSpPr>
          <p:cNvPr id="5" name="Slide Number Placeholder 4"/>
          <p:cNvSpPr>
            <a:spLocks noGrp="1"/>
          </p:cNvSpPr>
          <p:nvPr>
            <p:ph type="sldNum" sz="quarter" idx="11"/>
          </p:nvPr>
        </p:nvSpPr>
        <p:spPr/>
        <p:txBody>
          <a:bodyPr/>
          <a:lstStyle/>
          <a:p>
            <a:fld id="{3B80295F-48CD-49FC-897A-CCEC919B8070}" type="slidenum">
              <a:rPr lang="nl-BE" smtClean="0"/>
              <a:pPr/>
              <a:t>1</a:t>
            </a:fld>
            <a:endParaRPr lang="nl-B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lnSpcReduction="10000"/>
          </a:bodyPr>
          <a:lstStyle/>
          <a:p>
            <a:r>
              <a:rPr lang="nl-BE" dirty="0"/>
              <a:t>Een leraar heeft een discretieplicht, zoals een ambtenaar. Daarom noemt men dit het “ambtsgeheim”.  Kort gezegd mag hij buiten het schoolgebouw geen vertrouwelijke info van leerlingen vertellen, binnen het schoolgebouw mag hij dat wel delen met zijn collega’s als noodzakelijk</a:t>
            </a:r>
          </a:p>
          <a:p>
            <a:r>
              <a:rPr lang="nl-BE" dirty="0"/>
              <a:t>In je cursus wordt het verschil gemaakt met de CLB-medewerker die een verregaandere plicht heeft, nl. het beroepsgeheim</a:t>
            </a:r>
          </a:p>
        </p:txBody>
      </p:sp>
      <p:sp>
        <p:nvSpPr>
          <p:cNvPr id="3" name="Titel 2"/>
          <p:cNvSpPr>
            <a:spLocks noGrp="1"/>
          </p:cNvSpPr>
          <p:nvPr>
            <p:ph type="title"/>
          </p:nvPr>
        </p:nvSpPr>
        <p:spPr/>
        <p:txBody>
          <a:bodyPr/>
          <a:lstStyle/>
          <a:p>
            <a:r>
              <a:rPr lang="nl-BE" dirty="0"/>
              <a:t>H7 Ambtsgeheim – samen met H3</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10</a:t>
            </a:fld>
            <a:endParaRPr lang="nl-BE" dirty="0"/>
          </a:p>
        </p:txBody>
      </p:sp>
    </p:spTree>
    <p:extLst>
      <p:ext uri="{BB962C8B-B14F-4D97-AF65-F5344CB8AC3E}">
        <p14:creationId xmlns:p14="http://schemas.microsoft.com/office/powerpoint/2010/main" val="677452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lnSpcReduction="10000"/>
          </a:bodyPr>
          <a:lstStyle/>
          <a:p>
            <a:r>
              <a:rPr lang="nl-BE" dirty="0"/>
              <a:t>H4 gaat over de rechten &amp; plichten van de leerling</a:t>
            </a:r>
          </a:p>
          <a:p>
            <a:r>
              <a:rPr lang="nl-BE" dirty="0"/>
              <a:t>En verwijst daarmee vooral naar het schoolreglement</a:t>
            </a:r>
          </a:p>
          <a:p>
            <a:r>
              <a:rPr lang="nl-BE" dirty="0"/>
              <a:t>Dat voorziet in orde- en tuchtmaatregelen</a:t>
            </a:r>
          </a:p>
          <a:p>
            <a:pPr lvl="1"/>
            <a:r>
              <a:rPr lang="nl-BE" dirty="0"/>
              <a:t>Voorbeeld: een leerling breekt in een woede-uitbarsting een machine, en verwondt hierbij ook enkele leerlingen. Wat nu???</a:t>
            </a:r>
          </a:p>
          <a:p>
            <a:r>
              <a:rPr lang="nl-BE" dirty="0"/>
              <a:t>Ga dus op zoek naar een actueel (eventueel een eigen) casus</a:t>
            </a:r>
          </a:p>
          <a:p>
            <a:endParaRPr lang="nl-BE" dirty="0"/>
          </a:p>
        </p:txBody>
      </p:sp>
      <p:sp>
        <p:nvSpPr>
          <p:cNvPr id="3" name="Titel 2"/>
          <p:cNvSpPr>
            <a:spLocks noGrp="1"/>
          </p:cNvSpPr>
          <p:nvPr>
            <p:ph type="title"/>
          </p:nvPr>
        </p:nvSpPr>
        <p:spPr/>
        <p:txBody>
          <a:bodyPr/>
          <a:lstStyle/>
          <a:p>
            <a:r>
              <a:rPr lang="nl-BE" dirty="0"/>
              <a:t>H4 rechtspositie van de leerling - samen te nemen met H8 burgerlijke aansprakelijkheid</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11</a:t>
            </a:fld>
            <a:endParaRPr lang="nl-BE" dirty="0"/>
          </a:p>
        </p:txBody>
      </p:sp>
    </p:spTree>
    <p:extLst>
      <p:ext uri="{BB962C8B-B14F-4D97-AF65-F5344CB8AC3E}">
        <p14:creationId xmlns:p14="http://schemas.microsoft.com/office/powerpoint/2010/main" val="260791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a:xfrm>
            <a:off x="0" y="1152000"/>
            <a:ext cx="9144000" cy="4932000"/>
          </a:xfrm>
        </p:spPr>
        <p:txBody>
          <a:bodyPr>
            <a:normAutofit fontScale="85000" lnSpcReduction="20000"/>
          </a:bodyPr>
          <a:lstStyle/>
          <a:p>
            <a:r>
              <a:rPr lang="nl-BE" dirty="0"/>
              <a:t>Ga op zoek naar het schoolreglement van je stageschool of een secundaire school naar keuze. Voeg bij je eindverslag ook de referentie en (gemarkeerde) passages van het reglement waarnaar je verwijst toe als bijlage. </a:t>
            </a:r>
          </a:p>
          <a:p>
            <a:endParaRPr lang="nl-BE" dirty="0"/>
          </a:p>
          <a:p>
            <a:r>
              <a:rPr lang="nl-BE" dirty="0"/>
              <a:t>Geef op gestructureerde wijze een overzicht van alle passages in het schoolreglement waarin burgerlijke aansprakelijkheid ter sprake komt. Geef per passage aan of het gaat om algemene of specifieke burgerlijke aansprakelijkheid en wie er burgerlijk aansprakelijk wordt gesteld: de leerling, de ouders, de individuele leraar of de school (als werkgever of als beheerder van infrastructuur). </a:t>
            </a:r>
          </a:p>
        </p:txBody>
      </p:sp>
      <p:sp>
        <p:nvSpPr>
          <p:cNvPr id="3" name="Titel 2"/>
          <p:cNvSpPr>
            <a:spLocks noGrp="1"/>
          </p:cNvSpPr>
          <p:nvPr>
            <p:ph type="title"/>
          </p:nvPr>
        </p:nvSpPr>
        <p:spPr/>
        <p:txBody>
          <a:bodyPr/>
          <a:lstStyle/>
          <a:p>
            <a:r>
              <a:rPr lang="nl-BE" dirty="0"/>
              <a:t>H5 samen met h8</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12</a:t>
            </a:fld>
            <a:endParaRPr lang="nl-BE" dirty="0"/>
          </a:p>
        </p:txBody>
      </p:sp>
    </p:spTree>
    <p:extLst>
      <p:ext uri="{BB962C8B-B14F-4D97-AF65-F5344CB8AC3E}">
        <p14:creationId xmlns:p14="http://schemas.microsoft.com/office/powerpoint/2010/main" val="2380540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BE" dirty="0"/>
              <a:t>In dit hoofdstuk leer je het verschil tussen </a:t>
            </a:r>
          </a:p>
        </p:txBody>
      </p:sp>
      <p:sp>
        <p:nvSpPr>
          <p:cNvPr id="3" name="Titel 2"/>
          <p:cNvSpPr>
            <a:spLocks noGrp="1"/>
          </p:cNvSpPr>
          <p:nvPr>
            <p:ph type="title"/>
          </p:nvPr>
        </p:nvSpPr>
        <p:spPr/>
        <p:txBody>
          <a:bodyPr/>
          <a:lstStyle/>
          <a:p>
            <a:r>
              <a:rPr lang="nl-BE" dirty="0"/>
              <a:t>H8 burgerlijke aansprakelijkheid</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13</a:t>
            </a:fld>
            <a:endParaRPr lang="nl-BE" dirty="0"/>
          </a:p>
        </p:txBody>
      </p:sp>
      <p:graphicFrame>
        <p:nvGraphicFramePr>
          <p:cNvPr id="5" name="Tabel 4"/>
          <p:cNvGraphicFramePr>
            <a:graphicFrameLocks noGrp="1"/>
          </p:cNvGraphicFramePr>
          <p:nvPr>
            <p:extLst>
              <p:ext uri="{D42A27DB-BD31-4B8C-83A1-F6EECF244321}">
                <p14:modId xmlns:p14="http://schemas.microsoft.com/office/powerpoint/2010/main" val="1776942927"/>
              </p:ext>
            </p:extLst>
          </p:nvPr>
        </p:nvGraphicFramePr>
        <p:xfrm>
          <a:off x="373184" y="1844824"/>
          <a:ext cx="8264652" cy="4406460"/>
        </p:xfrm>
        <a:graphic>
          <a:graphicData uri="http://schemas.openxmlformats.org/drawingml/2006/table">
            <a:tbl>
              <a:tblPr firstRow="1" bandRow="1">
                <a:tableStyleId>{5C22544A-7EE6-4342-B048-85BDC9FD1C3A}</a:tableStyleId>
              </a:tblPr>
              <a:tblGrid>
                <a:gridCol w="4132326">
                  <a:extLst>
                    <a:ext uri="{9D8B030D-6E8A-4147-A177-3AD203B41FA5}">
                      <a16:colId xmlns:a16="http://schemas.microsoft.com/office/drawing/2014/main" val="20000"/>
                    </a:ext>
                  </a:extLst>
                </a:gridCol>
                <a:gridCol w="4132326">
                  <a:extLst>
                    <a:ext uri="{9D8B030D-6E8A-4147-A177-3AD203B41FA5}">
                      <a16:colId xmlns:a16="http://schemas.microsoft.com/office/drawing/2014/main" val="20001"/>
                    </a:ext>
                  </a:extLst>
                </a:gridCol>
              </a:tblGrid>
              <a:tr h="554420">
                <a:tc>
                  <a:txBody>
                    <a:bodyPr/>
                    <a:lstStyle/>
                    <a:p>
                      <a:r>
                        <a:rPr lang="nl-BE" dirty="0"/>
                        <a:t>Algemene BA</a:t>
                      </a:r>
                    </a:p>
                  </a:txBody>
                  <a:tcPr/>
                </a:tc>
                <a:tc>
                  <a:txBody>
                    <a:bodyPr/>
                    <a:lstStyle/>
                    <a:p>
                      <a:r>
                        <a:rPr lang="nl-BE" dirty="0"/>
                        <a:t>Specifieke BA</a:t>
                      </a:r>
                    </a:p>
                  </a:txBody>
                  <a:tcPr/>
                </a:tc>
                <a:extLst>
                  <a:ext uri="{0D108BD9-81ED-4DB2-BD59-A6C34878D82A}">
                    <a16:rowId xmlns:a16="http://schemas.microsoft.com/office/drawing/2014/main" val="10000"/>
                  </a:ext>
                </a:extLst>
              </a:tr>
              <a:tr h="554420">
                <a:tc>
                  <a:txBody>
                    <a:bodyPr/>
                    <a:lstStyle/>
                    <a:p>
                      <a:r>
                        <a:rPr lang="nl-BE" dirty="0"/>
                        <a:t>De</a:t>
                      </a:r>
                      <a:r>
                        <a:rPr lang="nl-BE" baseline="0" dirty="0"/>
                        <a:t> leraar begaat een fout</a:t>
                      </a:r>
                      <a:endParaRPr lang="nl-BE" dirty="0"/>
                    </a:p>
                  </a:txBody>
                  <a:tcPr/>
                </a:tc>
                <a:tc>
                  <a:txBody>
                    <a:bodyPr/>
                    <a:lstStyle/>
                    <a:p>
                      <a:r>
                        <a:rPr lang="nl-BE" dirty="0"/>
                        <a:t>Een leerling begaat een fout</a:t>
                      </a:r>
                    </a:p>
                  </a:txBody>
                  <a:tcPr/>
                </a:tc>
                <a:extLst>
                  <a:ext uri="{0D108BD9-81ED-4DB2-BD59-A6C34878D82A}">
                    <a16:rowId xmlns:a16="http://schemas.microsoft.com/office/drawing/2014/main" val="10001"/>
                  </a:ext>
                </a:extLst>
              </a:tr>
              <a:tr h="554420">
                <a:tc>
                  <a:txBody>
                    <a:bodyPr/>
                    <a:lstStyle/>
                    <a:p>
                      <a:r>
                        <a:rPr lang="nl-BE" dirty="0"/>
                        <a:t>Die rechtstreeks in oorzakelijk</a:t>
                      </a:r>
                      <a:r>
                        <a:rPr lang="nl-BE" baseline="0" dirty="0"/>
                        <a:t> verband staat tot </a:t>
                      </a:r>
                      <a:endParaRPr lang="nl-BE" dirty="0"/>
                    </a:p>
                  </a:txBody>
                  <a:tcPr/>
                </a:tc>
                <a:tc>
                  <a:txBody>
                    <a:bodyPr/>
                    <a:lstStyle/>
                    <a:p>
                      <a:r>
                        <a:rPr lang="nl-BE" dirty="0"/>
                        <a:t>Die rechtstreeks in oorzakelijk verband</a:t>
                      </a:r>
                      <a:r>
                        <a:rPr lang="nl-BE" baseline="0" dirty="0"/>
                        <a:t> staat tot</a:t>
                      </a:r>
                      <a:endParaRPr lang="nl-BE" dirty="0"/>
                    </a:p>
                  </a:txBody>
                  <a:tcPr/>
                </a:tc>
                <a:extLst>
                  <a:ext uri="{0D108BD9-81ED-4DB2-BD59-A6C34878D82A}">
                    <a16:rowId xmlns:a16="http://schemas.microsoft.com/office/drawing/2014/main" val="10002"/>
                  </a:ext>
                </a:extLst>
              </a:tr>
              <a:tr h="554420">
                <a:tc>
                  <a:txBody>
                    <a:bodyPr/>
                    <a:lstStyle/>
                    <a:p>
                      <a:r>
                        <a:rPr lang="nl-BE" dirty="0"/>
                        <a:t>De schade bij een ander</a:t>
                      </a:r>
                    </a:p>
                  </a:txBody>
                  <a:tcPr/>
                </a:tc>
                <a:tc>
                  <a:txBody>
                    <a:bodyPr/>
                    <a:lstStyle/>
                    <a:p>
                      <a:r>
                        <a:rPr lang="nl-BE" dirty="0"/>
                        <a:t>De schade</a:t>
                      </a:r>
                      <a:r>
                        <a:rPr lang="nl-BE" baseline="0" dirty="0"/>
                        <a:t> bij een ander, meestal een andere leerling</a:t>
                      </a:r>
                      <a:endParaRPr lang="nl-BE" dirty="0"/>
                    </a:p>
                  </a:txBody>
                  <a:tcPr/>
                </a:tc>
                <a:extLst>
                  <a:ext uri="{0D108BD9-81ED-4DB2-BD59-A6C34878D82A}">
                    <a16:rowId xmlns:a16="http://schemas.microsoft.com/office/drawing/2014/main" val="10003"/>
                  </a:ext>
                </a:extLst>
              </a:tr>
              <a:tr h="554420">
                <a:tc>
                  <a:txBody>
                    <a:bodyPr/>
                    <a:lstStyle/>
                    <a:p>
                      <a:endParaRPr lang="nl-BE" dirty="0"/>
                    </a:p>
                  </a:txBody>
                  <a:tcPr/>
                </a:tc>
                <a:tc>
                  <a:txBody>
                    <a:bodyPr/>
                    <a:lstStyle/>
                    <a:p>
                      <a:r>
                        <a:rPr lang="nl-BE" dirty="0"/>
                        <a:t>Terwijl</a:t>
                      </a:r>
                      <a:r>
                        <a:rPr lang="nl-BE" baseline="0" dirty="0"/>
                        <a:t> jij als leraar toezicht houdt</a:t>
                      </a:r>
                      <a:endParaRPr lang="nl-BE" dirty="0"/>
                    </a:p>
                  </a:txBody>
                  <a:tcPr/>
                </a:tc>
                <a:extLst>
                  <a:ext uri="{0D108BD9-81ED-4DB2-BD59-A6C34878D82A}">
                    <a16:rowId xmlns:a16="http://schemas.microsoft.com/office/drawing/2014/main" val="10004"/>
                  </a:ext>
                </a:extLst>
              </a:tr>
              <a:tr h="554420">
                <a:tc>
                  <a:txBody>
                    <a:bodyPr/>
                    <a:lstStyle/>
                    <a:p>
                      <a:r>
                        <a:rPr lang="nl-BE" dirty="0"/>
                        <a:t>Als</a:t>
                      </a:r>
                      <a:r>
                        <a:rPr lang="nl-BE" baseline="0" dirty="0"/>
                        <a:t> die ander kan bewijzen dat jij een fout hebt begaan, ben jij als leraar aansprakelijk</a:t>
                      </a:r>
                      <a:endParaRPr lang="nl-BE" dirty="0"/>
                    </a:p>
                  </a:txBody>
                  <a:tcPr/>
                </a:tc>
                <a:tc>
                  <a:txBody>
                    <a:bodyPr/>
                    <a:lstStyle/>
                    <a:p>
                      <a:r>
                        <a:rPr lang="nl-BE" dirty="0"/>
                        <a:t>Dan ben jij als leraar vermoed aansprakelijk</a:t>
                      </a:r>
                      <a:r>
                        <a:rPr lang="nl-BE" baseline="0" dirty="0"/>
                        <a:t> te zijn, tenzij je het tegendeel kan bewijzen, nl. dat je toezicht heel goed hebt gedaan en de schade niet kon vermijden</a:t>
                      </a:r>
                      <a:endParaRPr lang="nl-BE"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245605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a:bodyPr>
          <a:lstStyle/>
          <a:p>
            <a:r>
              <a:rPr lang="nl-BE" dirty="0"/>
              <a:t>Is een hoofdstuk met vele sappige voorbeelden</a:t>
            </a:r>
          </a:p>
          <a:p>
            <a:r>
              <a:rPr lang="nl-BE" dirty="0"/>
              <a:t>En hier komt in het merendeel van de gevallen de verzekering tussen</a:t>
            </a:r>
          </a:p>
          <a:p>
            <a:pPr lvl="1"/>
            <a:r>
              <a:rPr lang="nl-BE" dirty="0"/>
              <a:t>Dus is het heel belangrijk te checken of jouw school voldoende goed verzekerd is !</a:t>
            </a:r>
          </a:p>
          <a:p>
            <a:r>
              <a:rPr lang="nl-BE" dirty="0"/>
              <a:t>Natuurlijk geeft het de ouders nooit een vrijgeleide hun kinderen niet “goed op te voeden” !!</a:t>
            </a:r>
          </a:p>
        </p:txBody>
      </p:sp>
      <p:sp>
        <p:nvSpPr>
          <p:cNvPr id="3" name="Titel 2"/>
          <p:cNvSpPr>
            <a:spLocks noGrp="1"/>
          </p:cNvSpPr>
          <p:nvPr>
            <p:ph type="title"/>
          </p:nvPr>
        </p:nvSpPr>
        <p:spPr/>
        <p:txBody>
          <a:bodyPr/>
          <a:lstStyle/>
          <a:p>
            <a:r>
              <a:rPr lang="nl-BE" dirty="0"/>
              <a:t>H8 burgerlijke aansprakelijkheid</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14</a:t>
            </a:fld>
            <a:endParaRPr lang="nl-BE" dirty="0"/>
          </a:p>
        </p:txBody>
      </p:sp>
    </p:spTree>
    <p:extLst>
      <p:ext uri="{BB962C8B-B14F-4D97-AF65-F5344CB8AC3E}">
        <p14:creationId xmlns:p14="http://schemas.microsoft.com/office/powerpoint/2010/main" val="258893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a:xfrm>
            <a:off x="0" y="1152000"/>
            <a:ext cx="9144000" cy="5157320"/>
          </a:xfrm>
        </p:spPr>
        <p:txBody>
          <a:bodyPr>
            <a:normAutofit lnSpcReduction="10000"/>
          </a:bodyPr>
          <a:lstStyle/>
          <a:p>
            <a:pPr marL="0" indent="0">
              <a:buNone/>
            </a:pPr>
            <a:r>
              <a:rPr lang="nl-BE" dirty="0"/>
              <a:t>Je maakt een vergelijkend verslag in groep over een participatief orgaan dat je bijwoonde in je (stage)school</a:t>
            </a:r>
          </a:p>
          <a:p>
            <a:pPr marL="0" indent="0">
              <a:buNone/>
            </a:pPr>
            <a:r>
              <a:rPr lang="nl-BE" dirty="0"/>
              <a:t>Of</a:t>
            </a:r>
          </a:p>
          <a:p>
            <a:pPr marL="0" indent="0">
              <a:buNone/>
            </a:pPr>
            <a:r>
              <a:rPr lang="nl-BE" dirty="0"/>
              <a:t>Over de klassenraad a.d.h.v. een gesprek dat je voerde met de voorzitter ervan.</a:t>
            </a:r>
          </a:p>
          <a:p>
            <a:pPr marL="0" indent="0">
              <a:buNone/>
            </a:pPr>
            <a:r>
              <a:rPr lang="nl-BE" dirty="0"/>
              <a:t>Als je geen toegang hebt tot een participatief orgaan, kan je de verslagen ervan ook online vinden. Natuurlijk ben je discreet zodat er geen </a:t>
            </a:r>
            <a:r>
              <a:rPr lang="nl-BE" dirty="0" err="1"/>
              <a:t>leerlinggegevens</a:t>
            </a:r>
            <a:r>
              <a:rPr lang="nl-BE" dirty="0"/>
              <a:t> herkenbaar zijn als je kiest voor de klassenraad</a:t>
            </a:r>
          </a:p>
        </p:txBody>
      </p:sp>
      <p:sp>
        <p:nvSpPr>
          <p:cNvPr id="3" name="Titel 2"/>
          <p:cNvSpPr>
            <a:spLocks noGrp="1"/>
          </p:cNvSpPr>
          <p:nvPr>
            <p:ph type="title"/>
          </p:nvPr>
        </p:nvSpPr>
        <p:spPr/>
        <p:txBody>
          <a:bodyPr/>
          <a:lstStyle/>
          <a:p>
            <a:r>
              <a:rPr lang="nl-BE" dirty="0"/>
              <a:t>DEEL 2 van je groepsopdracht</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15</a:t>
            </a:fld>
            <a:endParaRPr lang="nl-BE" dirty="0"/>
          </a:p>
        </p:txBody>
      </p:sp>
    </p:spTree>
    <p:extLst>
      <p:ext uri="{BB962C8B-B14F-4D97-AF65-F5344CB8AC3E}">
        <p14:creationId xmlns:p14="http://schemas.microsoft.com/office/powerpoint/2010/main" val="3817447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92500" lnSpcReduction="10000"/>
          </a:bodyPr>
          <a:lstStyle/>
          <a:p>
            <a:r>
              <a:rPr lang="nl-BE" dirty="0"/>
              <a:t>School wordt niet alleen door de leraren en het bijhorende corps van directeuren, pedagogische/ leerlingen begeleiders, CLB-medewerkers, ….</a:t>
            </a:r>
          </a:p>
          <a:p>
            <a:r>
              <a:rPr lang="nl-BE" dirty="0"/>
              <a:t>Maar is gestoeld op een zeer brede “participatie” = deelname</a:t>
            </a:r>
          </a:p>
          <a:p>
            <a:r>
              <a:rPr lang="nl-BE" dirty="0"/>
              <a:t>Denk maar aan:</a:t>
            </a:r>
          </a:p>
          <a:p>
            <a:pPr lvl="1"/>
            <a:r>
              <a:rPr lang="nl-BE" dirty="0"/>
              <a:t>Leerlingenraad</a:t>
            </a:r>
          </a:p>
          <a:p>
            <a:pPr lvl="1"/>
            <a:r>
              <a:rPr lang="nl-BE" dirty="0"/>
              <a:t>Ouderraad</a:t>
            </a:r>
          </a:p>
          <a:p>
            <a:pPr lvl="1"/>
            <a:r>
              <a:rPr lang="nl-BE" dirty="0"/>
              <a:t>Pedagogische raad</a:t>
            </a:r>
          </a:p>
          <a:p>
            <a:pPr lvl="1"/>
            <a:r>
              <a:rPr lang="nl-BE" dirty="0"/>
              <a:t>schoolraad</a:t>
            </a:r>
          </a:p>
        </p:txBody>
      </p:sp>
      <p:sp>
        <p:nvSpPr>
          <p:cNvPr id="3" name="Titel 2"/>
          <p:cNvSpPr>
            <a:spLocks noGrp="1"/>
          </p:cNvSpPr>
          <p:nvPr>
            <p:ph type="title"/>
          </p:nvPr>
        </p:nvSpPr>
        <p:spPr/>
        <p:txBody>
          <a:bodyPr/>
          <a:lstStyle/>
          <a:p>
            <a:r>
              <a:rPr lang="nl-BE" dirty="0"/>
              <a:t>H6 participatie</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16</a:t>
            </a:fld>
            <a:endParaRPr lang="nl-BE" dirty="0"/>
          </a:p>
        </p:txBody>
      </p:sp>
    </p:spTree>
    <p:extLst>
      <p:ext uri="{BB962C8B-B14F-4D97-AF65-F5344CB8AC3E}">
        <p14:creationId xmlns:p14="http://schemas.microsoft.com/office/powerpoint/2010/main" val="3744164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BE" dirty="0"/>
              <a:t>Om een leerling goed mee te kunnen begeleiden doorheen diens schoolloopbaan, moet je als leraar goed op de hoogte zijn hoe klassenraden werken.</a:t>
            </a:r>
          </a:p>
          <a:p>
            <a:r>
              <a:rPr lang="nl-BE" dirty="0"/>
              <a:t>Er zijn meerdere soorten klassenraden</a:t>
            </a:r>
          </a:p>
          <a:p>
            <a:r>
              <a:rPr lang="nl-BE" dirty="0"/>
              <a:t>Waarvan de belangrijkste = de delibererende klassenraden, zeker nu de juridisering ook het onderwijs raakt </a:t>
            </a:r>
          </a:p>
          <a:p>
            <a:pPr lvl="1"/>
            <a:r>
              <a:rPr lang="nl-BE" dirty="0" err="1"/>
              <a:t>Cfr</a:t>
            </a:r>
            <a:r>
              <a:rPr lang="nl-BE" dirty="0"/>
              <a:t>. meer ouders vechten B-C-attesten aan</a:t>
            </a:r>
          </a:p>
        </p:txBody>
      </p:sp>
      <p:sp>
        <p:nvSpPr>
          <p:cNvPr id="3" name="Titel 2"/>
          <p:cNvSpPr>
            <a:spLocks noGrp="1"/>
          </p:cNvSpPr>
          <p:nvPr>
            <p:ph type="title"/>
          </p:nvPr>
        </p:nvSpPr>
        <p:spPr/>
        <p:txBody>
          <a:bodyPr/>
          <a:lstStyle/>
          <a:p>
            <a:r>
              <a:rPr lang="nl-BE" dirty="0"/>
              <a:t>H9 de (delibererende) klassenraad</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17</a:t>
            </a:fld>
            <a:endParaRPr lang="nl-BE" dirty="0"/>
          </a:p>
        </p:txBody>
      </p:sp>
    </p:spTree>
    <p:extLst>
      <p:ext uri="{BB962C8B-B14F-4D97-AF65-F5344CB8AC3E}">
        <p14:creationId xmlns:p14="http://schemas.microsoft.com/office/powerpoint/2010/main" val="3884549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BE" dirty="0"/>
              <a:t>De delibererende klassenraad ligt in het verlengde van de vorige = begeleidende klassenraden</a:t>
            </a:r>
          </a:p>
        </p:txBody>
      </p:sp>
      <p:sp>
        <p:nvSpPr>
          <p:cNvPr id="3" name="Titel 2"/>
          <p:cNvSpPr>
            <a:spLocks noGrp="1"/>
          </p:cNvSpPr>
          <p:nvPr>
            <p:ph type="title"/>
          </p:nvPr>
        </p:nvSpPr>
        <p:spPr/>
        <p:txBody>
          <a:bodyPr/>
          <a:lstStyle/>
          <a:p>
            <a:r>
              <a:rPr lang="nl-BE" dirty="0"/>
              <a:t>H9 de (delibererende) klassenraad</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18</a:t>
            </a:fld>
            <a:endParaRPr lang="nl-BE" dirty="0"/>
          </a:p>
        </p:txBody>
      </p:sp>
    </p:spTree>
    <p:extLst>
      <p:ext uri="{BB962C8B-B14F-4D97-AF65-F5344CB8AC3E}">
        <p14:creationId xmlns:p14="http://schemas.microsoft.com/office/powerpoint/2010/main" val="1766800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a:bodyPr>
          <a:lstStyle/>
          <a:p>
            <a:r>
              <a:rPr lang="nl-BE" dirty="0"/>
              <a:t>Profiel van de leerkracht</a:t>
            </a:r>
          </a:p>
          <a:p>
            <a:r>
              <a:rPr lang="nl-BE" dirty="0"/>
              <a:t>Discussie over de waardering: individueel versus maatschappelijk</a:t>
            </a:r>
          </a:p>
          <a:p>
            <a:r>
              <a:rPr lang="nl-BE" dirty="0"/>
              <a:t>Maatschappelijke verwachtingen: lesgeven? Opvoeden? Allebei?</a:t>
            </a:r>
          </a:p>
          <a:p>
            <a:endParaRPr lang="nl-BE" dirty="0"/>
          </a:p>
          <a:p>
            <a:pPr lvl="1"/>
            <a:endParaRPr lang="nl-BE" dirty="0"/>
          </a:p>
          <a:p>
            <a:pPr lvl="1"/>
            <a:endParaRPr lang="nl-BE" dirty="0"/>
          </a:p>
        </p:txBody>
      </p:sp>
      <p:sp>
        <p:nvSpPr>
          <p:cNvPr id="3" name="Titel 2"/>
          <p:cNvSpPr>
            <a:spLocks noGrp="1"/>
          </p:cNvSpPr>
          <p:nvPr>
            <p:ph type="title"/>
          </p:nvPr>
        </p:nvSpPr>
        <p:spPr/>
        <p:txBody>
          <a:bodyPr/>
          <a:lstStyle/>
          <a:p>
            <a:r>
              <a:rPr lang="nl-BE" dirty="0"/>
              <a:t>H1: verantwoordelijkheid van de leerkracht</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2</a:t>
            </a:fld>
            <a:endParaRPr lang="nl-BE" dirty="0"/>
          </a:p>
        </p:txBody>
      </p:sp>
      <p:graphicFrame>
        <p:nvGraphicFramePr>
          <p:cNvPr id="5" name="Tabel 4"/>
          <p:cNvGraphicFramePr>
            <a:graphicFrameLocks noGrp="1"/>
          </p:cNvGraphicFramePr>
          <p:nvPr>
            <p:extLst>
              <p:ext uri="{D42A27DB-BD31-4B8C-83A1-F6EECF244321}">
                <p14:modId xmlns:p14="http://schemas.microsoft.com/office/powerpoint/2010/main" val="2758240114"/>
              </p:ext>
            </p:extLst>
          </p:nvPr>
        </p:nvGraphicFramePr>
        <p:xfrm>
          <a:off x="725476" y="3861048"/>
          <a:ext cx="7806963" cy="1478280"/>
        </p:xfrm>
        <a:graphic>
          <a:graphicData uri="http://schemas.openxmlformats.org/drawingml/2006/table">
            <a:tbl>
              <a:tblPr firstRow="1" bandRow="1">
                <a:tableStyleId>{5C22544A-7EE6-4342-B048-85BDC9FD1C3A}</a:tableStyleId>
              </a:tblPr>
              <a:tblGrid>
                <a:gridCol w="4494596">
                  <a:extLst>
                    <a:ext uri="{9D8B030D-6E8A-4147-A177-3AD203B41FA5}">
                      <a16:colId xmlns:a16="http://schemas.microsoft.com/office/drawing/2014/main" val="20000"/>
                    </a:ext>
                  </a:extLst>
                </a:gridCol>
                <a:gridCol w="3312367">
                  <a:extLst>
                    <a:ext uri="{9D8B030D-6E8A-4147-A177-3AD203B41FA5}">
                      <a16:colId xmlns:a16="http://schemas.microsoft.com/office/drawing/2014/main" val="20001"/>
                    </a:ext>
                  </a:extLst>
                </a:gridCol>
              </a:tblGrid>
              <a:tr h="142323">
                <a:tc>
                  <a:txBody>
                    <a:bodyPr/>
                    <a:lstStyle/>
                    <a:p>
                      <a:r>
                        <a:rPr lang="nl-BE" dirty="0"/>
                        <a:t>VOORDELEN</a:t>
                      </a:r>
                    </a:p>
                  </a:txBody>
                  <a:tcPr/>
                </a:tc>
                <a:tc>
                  <a:txBody>
                    <a:bodyPr/>
                    <a:lstStyle/>
                    <a:p>
                      <a:r>
                        <a:rPr lang="nl-BE" dirty="0"/>
                        <a:t>NADELEN</a:t>
                      </a:r>
                    </a:p>
                  </a:txBody>
                  <a:tcPr/>
                </a:tc>
                <a:extLst>
                  <a:ext uri="{0D108BD9-81ED-4DB2-BD59-A6C34878D82A}">
                    <a16:rowId xmlns:a16="http://schemas.microsoft.com/office/drawing/2014/main" val="10000"/>
                  </a:ext>
                </a:extLst>
              </a:tr>
              <a:tr h="370840">
                <a:tc>
                  <a:txBody>
                    <a:bodyPr/>
                    <a:lstStyle/>
                    <a:p>
                      <a:r>
                        <a:rPr lang="nl-BE" dirty="0"/>
                        <a:t>Veel vakantie?</a:t>
                      </a:r>
                    </a:p>
                  </a:txBody>
                  <a:tcPr/>
                </a:tc>
                <a:tc>
                  <a:txBody>
                    <a:bodyPr/>
                    <a:lstStyle/>
                    <a:p>
                      <a:r>
                        <a:rPr lang="nl-BE" dirty="0"/>
                        <a:t>Werk mee naar huis?</a:t>
                      </a:r>
                    </a:p>
                  </a:txBody>
                  <a:tcPr/>
                </a:tc>
                <a:extLst>
                  <a:ext uri="{0D108BD9-81ED-4DB2-BD59-A6C34878D82A}">
                    <a16:rowId xmlns:a16="http://schemas.microsoft.com/office/drawing/2014/main" val="10001"/>
                  </a:ext>
                </a:extLst>
              </a:tr>
              <a:tr h="370840">
                <a:tc>
                  <a:txBody>
                    <a:bodyPr/>
                    <a:lstStyle/>
                    <a:p>
                      <a:r>
                        <a:rPr lang="nl-BE" dirty="0"/>
                        <a:t>Goede </a:t>
                      </a:r>
                      <a:r>
                        <a:rPr lang="nl-BE" dirty="0" err="1"/>
                        <a:t>work</a:t>
                      </a:r>
                      <a:r>
                        <a:rPr lang="nl-BE" dirty="0"/>
                        <a:t>- /</a:t>
                      </a:r>
                      <a:r>
                        <a:rPr lang="nl-BE" dirty="0" err="1"/>
                        <a:t>lifebalance</a:t>
                      </a:r>
                      <a:r>
                        <a:rPr lang="nl-BE" dirty="0"/>
                        <a:t>?</a:t>
                      </a:r>
                    </a:p>
                  </a:txBody>
                  <a:tcPr/>
                </a:tc>
                <a:tc>
                  <a:txBody>
                    <a:bodyPr/>
                    <a:lstStyle/>
                    <a:p>
                      <a:r>
                        <a:rPr lang="nl-BE" dirty="0"/>
                        <a:t>Veel administratie</a:t>
                      </a:r>
                      <a:r>
                        <a:rPr lang="nl-BE" baseline="0" dirty="0"/>
                        <a:t> ?</a:t>
                      </a:r>
                      <a:endParaRPr lang="nl-BE" dirty="0"/>
                    </a:p>
                  </a:txBody>
                  <a:tcPr/>
                </a:tc>
                <a:extLst>
                  <a:ext uri="{0D108BD9-81ED-4DB2-BD59-A6C34878D82A}">
                    <a16:rowId xmlns:a16="http://schemas.microsoft.com/office/drawing/2014/main" val="10002"/>
                  </a:ext>
                </a:extLst>
              </a:tr>
              <a:tr h="370840">
                <a:tc>
                  <a:txBody>
                    <a:bodyPr/>
                    <a:lstStyle/>
                    <a:p>
                      <a:r>
                        <a:rPr lang="nl-BE" dirty="0"/>
                        <a:t>Statuut vaste</a:t>
                      </a:r>
                      <a:r>
                        <a:rPr lang="nl-BE" baseline="0" dirty="0"/>
                        <a:t> benoeming ?</a:t>
                      </a:r>
                      <a:endParaRPr lang="nl-BE" dirty="0"/>
                    </a:p>
                  </a:txBody>
                  <a:tcPr/>
                </a:tc>
                <a:tc>
                  <a:txBody>
                    <a:bodyPr/>
                    <a:lstStyle/>
                    <a:p>
                      <a:r>
                        <a:rPr lang="nl-BE" dirty="0"/>
                        <a:t>Emotioneel belastend?</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88814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a:xfrm>
            <a:off x="0" y="1152000"/>
            <a:ext cx="9144000" cy="5085312"/>
          </a:xfrm>
        </p:spPr>
        <p:txBody>
          <a:bodyPr>
            <a:normAutofit lnSpcReduction="10000"/>
          </a:bodyPr>
          <a:lstStyle/>
          <a:p>
            <a:r>
              <a:rPr lang="nl-BE" dirty="0"/>
              <a:t>Voor- en nadelen</a:t>
            </a:r>
          </a:p>
          <a:p>
            <a:r>
              <a:rPr lang="nl-BE" dirty="0"/>
              <a:t>In je cursus vind je onderzoeksresultaten terug van </a:t>
            </a:r>
            <a:r>
              <a:rPr lang="nl-BE" dirty="0" err="1"/>
              <a:t>Aelterman</a:t>
            </a:r>
            <a:r>
              <a:rPr lang="nl-BE" dirty="0"/>
              <a:t> (2002) en </a:t>
            </a:r>
            <a:r>
              <a:rPr lang="nl-BE" dirty="0" err="1"/>
              <a:t>Huyge</a:t>
            </a:r>
            <a:r>
              <a:rPr lang="nl-BE" dirty="0"/>
              <a:t>, </a:t>
            </a:r>
            <a:r>
              <a:rPr lang="nl-BE" dirty="0" err="1"/>
              <a:t>Siongers</a:t>
            </a:r>
            <a:r>
              <a:rPr lang="nl-BE" dirty="0"/>
              <a:t>, </a:t>
            </a:r>
            <a:r>
              <a:rPr lang="nl-BE" dirty="0" err="1"/>
              <a:t>Vangoidsenhoven</a:t>
            </a:r>
            <a:r>
              <a:rPr lang="nl-BE" dirty="0"/>
              <a:t> (2009)</a:t>
            </a:r>
          </a:p>
          <a:p>
            <a:r>
              <a:rPr lang="nl-BE" dirty="0"/>
              <a:t>Als je voor dit hoofdstuk kiest, ga dan naast actualiteit ook op zoek naar een recent (eventueel internationaal) onderzoek over het lerarenberoep en vergelijk dat onderzoek met de 2 uit je cursus</a:t>
            </a:r>
          </a:p>
          <a:p>
            <a:r>
              <a:rPr lang="nl-BE" dirty="0"/>
              <a:t>Reflecteer: is jouw eigen visie op het lerarenberoep nu veranderd?</a:t>
            </a:r>
          </a:p>
        </p:txBody>
      </p:sp>
      <p:sp>
        <p:nvSpPr>
          <p:cNvPr id="3" name="Titel 2"/>
          <p:cNvSpPr>
            <a:spLocks noGrp="1"/>
          </p:cNvSpPr>
          <p:nvPr>
            <p:ph type="title"/>
          </p:nvPr>
        </p:nvSpPr>
        <p:spPr/>
        <p:txBody>
          <a:bodyPr/>
          <a:lstStyle/>
          <a:p>
            <a:r>
              <a:rPr lang="nl-BE" dirty="0"/>
              <a:t>Vervolg H1</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3</a:t>
            </a:fld>
            <a:endParaRPr lang="nl-BE" dirty="0"/>
          </a:p>
        </p:txBody>
      </p:sp>
    </p:spTree>
    <p:extLst>
      <p:ext uri="{BB962C8B-B14F-4D97-AF65-F5344CB8AC3E}">
        <p14:creationId xmlns:p14="http://schemas.microsoft.com/office/powerpoint/2010/main" val="3826791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BE" dirty="0"/>
              <a:t>Onderwijs is Vlaamse bevoegdheid = decreten vanwege minister </a:t>
            </a:r>
            <a:r>
              <a:rPr lang="nl-BE" dirty="0" err="1"/>
              <a:t>Crevits</a:t>
            </a:r>
            <a:r>
              <a:rPr lang="nl-BE" dirty="0"/>
              <a:t>, …</a:t>
            </a:r>
          </a:p>
          <a:p>
            <a:r>
              <a:rPr lang="nl-BE" dirty="0"/>
              <a:t>Maar ook andere regelgeving die je als leraar moet respecteren, in een bepaalde !te kennen! Hiërarchie:</a:t>
            </a:r>
          </a:p>
          <a:p>
            <a:pPr lvl="1"/>
            <a:r>
              <a:rPr lang="nl-BE" dirty="0"/>
              <a:t>Internationale verdragen zoals het UVRM, EVRM, Kinderrechtenverdrag </a:t>
            </a:r>
          </a:p>
          <a:p>
            <a:pPr lvl="1"/>
            <a:r>
              <a:rPr lang="nl-BE" dirty="0"/>
              <a:t>Grondwet</a:t>
            </a:r>
          </a:p>
          <a:p>
            <a:pPr lvl="1"/>
            <a:r>
              <a:rPr lang="nl-BE" dirty="0"/>
              <a:t>En dan de decreten</a:t>
            </a:r>
          </a:p>
        </p:txBody>
      </p:sp>
      <p:sp>
        <p:nvSpPr>
          <p:cNvPr id="3" name="Titel 2"/>
          <p:cNvSpPr>
            <a:spLocks noGrp="1"/>
          </p:cNvSpPr>
          <p:nvPr>
            <p:ph type="title"/>
          </p:nvPr>
        </p:nvSpPr>
        <p:spPr/>
        <p:txBody>
          <a:bodyPr/>
          <a:lstStyle/>
          <a:p>
            <a:r>
              <a:rPr lang="nl-BE" dirty="0"/>
              <a:t>H2 </a:t>
            </a:r>
            <a:r>
              <a:rPr lang="nl-BE" dirty="0" err="1"/>
              <a:t>deonthologie</a:t>
            </a:r>
            <a:r>
              <a:rPr lang="nl-BE" dirty="0"/>
              <a:t> </a:t>
            </a:r>
            <a:r>
              <a:rPr lang="nl-BE" dirty="0">
                <a:sym typeface="Wingdings" panose="05000000000000000000" pitchFamily="2" charset="2"/>
              </a:rPr>
              <a:t> </a:t>
            </a:r>
            <a:r>
              <a:rPr lang="nl-BE" dirty="0"/>
              <a:t>rechtsregels</a:t>
            </a:r>
            <a:br>
              <a:rPr lang="nl-BE" dirty="0"/>
            </a:br>
            <a:r>
              <a:rPr lang="nl-BE" dirty="0"/>
              <a:t>samen te nemen met H5 rechtspositie leraar</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4</a:t>
            </a:fld>
            <a:endParaRPr lang="nl-BE" dirty="0"/>
          </a:p>
        </p:txBody>
      </p:sp>
    </p:spTree>
    <p:extLst>
      <p:ext uri="{BB962C8B-B14F-4D97-AF65-F5344CB8AC3E}">
        <p14:creationId xmlns:p14="http://schemas.microsoft.com/office/powerpoint/2010/main" val="794304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lnSpcReduction="10000"/>
          </a:bodyPr>
          <a:lstStyle/>
          <a:p>
            <a:r>
              <a:rPr lang="nl-BE" dirty="0"/>
              <a:t>Belangrijkst geldend decreet voor leraren is het decreet Rechtspositie dd.1991 dat specifiek voor leraren voorschrijft hoe zich te gedragen, o.a. moet de leraar:</a:t>
            </a:r>
          </a:p>
          <a:p>
            <a:pPr lvl="1"/>
            <a:r>
              <a:rPr lang="nl-BE" dirty="0"/>
              <a:t>Alles vermijden wat het vertrouwen van het publiek kan schaden of afbreuk kan doen aan de eer en de waardigheid van het beroep</a:t>
            </a:r>
          </a:p>
          <a:p>
            <a:pPr lvl="1"/>
            <a:r>
              <a:rPr lang="nl-BE" dirty="0"/>
              <a:t>Mag hij niet zomaar een “commerce” doen</a:t>
            </a:r>
          </a:p>
          <a:p>
            <a:pPr lvl="1"/>
            <a:r>
              <a:rPr lang="nl-BE" dirty="0"/>
              <a:t>Mag hij niet zomaar alles wat hij weet van een leerling gaan rondvertellen</a:t>
            </a:r>
          </a:p>
          <a:p>
            <a:pPr lvl="1"/>
            <a:r>
              <a:rPr lang="nl-BE" dirty="0"/>
              <a:t>…</a:t>
            </a:r>
          </a:p>
        </p:txBody>
      </p:sp>
      <p:sp>
        <p:nvSpPr>
          <p:cNvPr id="3" name="Titel 2"/>
          <p:cNvSpPr>
            <a:spLocks noGrp="1"/>
          </p:cNvSpPr>
          <p:nvPr>
            <p:ph type="title"/>
          </p:nvPr>
        </p:nvSpPr>
        <p:spPr/>
        <p:txBody>
          <a:bodyPr/>
          <a:lstStyle/>
          <a:p>
            <a:r>
              <a:rPr lang="nl-BE" dirty="0"/>
              <a:t>Vervolg H2 samen met H5 te nemen</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5</a:t>
            </a:fld>
            <a:endParaRPr lang="nl-BE" dirty="0"/>
          </a:p>
        </p:txBody>
      </p:sp>
    </p:spTree>
    <p:extLst>
      <p:ext uri="{BB962C8B-B14F-4D97-AF65-F5344CB8AC3E}">
        <p14:creationId xmlns:p14="http://schemas.microsoft.com/office/powerpoint/2010/main" val="3526201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92500" lnSpcReduction="20000"/>
          </a:bodyPr>
          <a:lstStyle/>
          <a:p>
            <a:r>
              <a:rPr lang="nl-BE" dirty="0"/>
              <a:t>Levert heel wat conflicten op met hogere rechten door internationale verdragen en/of Grondwet gegarandeerd</a:t>
            </a:r>
          </a:p>
          <a:p>
            <a:r>
              <a:rPr lang="nl-BE" dirty="0"/>
              <a:t>En geeft zo heel wat rechtspraak</a:t>
            </a:r>
          </a:p>
          <a:p>
            <a:r>
              <a:rPr lang="nl-BE" dirty="0"/>
              <a:t>Dit hoofdstuk heeft heel wat raakpunten met H5 en daarom kies je ze samen</a:t>
            </a:r>
          </a:p>
          <a:p>
            <a:r>
              <a:rPr lang="nl-BE" dirty="0"/>
              <a:t>Voorbeeld ?!?</a:t>
            </a:r>
          </a:p>
          <a:p>
            <a:pPr lvl="1"/>
            <a:r>
              <a:rPr lang="nl-BE" dirty="0"/>
              <a:t>Een leraar van 45j die na 25j dienst ineens van geslacht verandert ????</a:t>
            </a:r>
          </a:p>
          <a:p>
            <a:pPr lvl="1"/>
            <a:r>
              <a:rPr lang="nl-BE" dirty="0"/>
              <a:t>Een leraar laat ongelukkiglijk de beamer opstaan terwijl zijn </a:t>
            </a:r>
            <a:r>
              <a:rPr lang="nl-BE" dirty="0" err="1"/>
              <a:t>lln</a:t>
            </a:r>
            <a:r>
              <a:rPr lang="nl-BE" dirty="0"/>
              <a:t> aan een groepstaak werken, en … kijkt naar porno. Enkele </a:t>
            </a:r>
            <a:r>
              <a:rPr lang="nl-BE" dirty="0" err="1"/>
              <a:t>lln</a:t>
            </a:r>
            <a:r>
              <a:rPr lang="nl-BE" dirty="0"/>
              <a:t> filmen dit en het bereikt de pers … ????</a:t>
            </a:r>
          </a:p>
        </p:txBody>
      </p:sp>
      <p:sp>
        <p:nvSpPr>
          <p:cNvPr id="3" name="Titel 2"/>
          <p:cNvSpPr>
            <a:spLocks noGrp="1"/>
          </p:cNvSpPr>
          <p:nvPr>
            <p:ph type="title"/>
          </p:nvPr>
        </p:nvSpPr>
        <p:spPr/>
        <p:txBody>
          <a:bodyPr/>
          <a:lstStyle/>
          <a:p>
            <a:r>
              <a:rPr lang="nl-BE" dirty="0"/>
              <a:t>Vervolg H2 – samen te nemen met H5</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6</a:t>
            </a:fld>
            <a:endParaRPr lang="nl-BE" dirty="0"/>
          </a:p>
        </p:txBody>
      </p:sp>
    </p:spTree>
    <p:extLst>
      <p:ext uri="{BB962C8B-B14F-4D97-AF65-F5344CB8AC3E}">
        <p14:creationId xmlns:p14="http://schemas.microsoft.com/office/powerpoint/2010/main" val="4178274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85000" lnSpcReduction="20000"/>
          </a:bodyPr>
          <a:lstStyle/>
          <a:p>
            <a:r>
              <a:rPr lang="nl-BE" dirty="0" err="1"/>
              <a:t>Cfr</a:t>
            </a:r>
            <a:r>
              <a:rPr lang="nl-BE" dirty="0"/>
              <a:t>. heel wat raakvlakken met H2 dus kies je ze samen</a:t>
            </a:r>
          </a:p>
          <a:p>
            <a:r>
              <a:rPr lang="nl-BE" dirty="0"/>
              <a:t>Bespreek bij de toepassing van dit hoofdstuk zeker ook 1 recente casus die je terugvindt op </a:t>
            </a:r>
            <a:r>
              <a:rPr lang="nl-BE" dirty="0">
                <a:hlinkClick r:id="rId2"/>
              </a:rPr>
              <a:t>www.agodi.be/kamer-van-beroep-beslissingen</a:t>
            </a:r>
            <a:endParaRPr lang="nl-BE" dirty="0"/>
          </a:p>
          <a:p>
            <a:r>
              <a:rPr lang="nl-BE" dirty="0"/>
              <a:t>En bespreek:</a:t>
            </a:r>
          </a:p>
          <a:p>
            <a:pPr lvl="1"/>
            <a:r>
              <a:rPr lang="nl-BE" dirty="0"/>
              <a:t>Tegen welke rechtsregel er is gezondigd</a:t>
            </a:r>
          </a:p>
          <a:p>
            <a:pPr lvl="1"/>
            <a:r>
              <a:rPr lang="nl-BE" dirty="0"/>
              <a:t>Hoe de tuchtprocedure verliep</a:t>
            </a:r>
          </a:p>
          <a:p>
            <a:pPr lvl="1"/>
            <a:r>
              <a:rPr lang="nl-BE" dirty="0"/>
              <a:t>Welke sanctie de inrichtende macht oplegde</a:t>
            </a:r>
          </a:p>
          <a:p>
            <a:pPr lvl="1"/>
            <a:r>
              <a:rPr lang="nl-BE" dirty="0"/>
              <a:t>Wat de kamer van beroep oordeelde</a:t>
            </a:r>
          </a:p>
          <a:p>
            <a:r>
              <a:rPr lang="nl-BE" dirty="0"/>
              <a:t>Zo kan je vooruitkijken wat er mogelijks in jouw actualiteitscasus zou kunnen gebeuren</a:t>
            </a:r>
          </a:p>
        </p:txBody>
      </p:sp>
      <p:sp>
        <p:nvSpPr>
          <p:cNvPr id="3" name="Titel 2"/>
          <p:cNvSpPr>
            <a:spLocks noGrp="1"/>
          </p:cNvSpPr>
          <p:nvPr>
            <p:ph type="title"/>
          </p:nvPr>
        </p:nvSpPr>
        <p:spPr/>
        <p:txBody>
          <a:bodyPr/>
          <a:lstStyle/>
          <a:p>
            <a:r>
              <a:rPr lang="nl-BE" dirty="0"/>
              <a:t>H5 rechtspositie van de leraar</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7</a:t>
            </a:fld>
            <a:endParaRPr lang="nl-BE" dirty="0"/>
          </a:p>
        </p:txBody>
      </p:sp>
    </p:spTree>
    <p:extLst>
      <p:ext uri="{BB962C8B-B14F-4D97-AF65-F5344CB8AC3E}">
        <p14:creationId xmlns:p14="http://schemas.microsoft.com/office/powerpoint/2010/main" val="1737495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92500"/>
          </a:bodyPr>
          <a:lstStyle/>
          <a:p>
            <a:r>
              <a:rPr lang="nl-BE" dirty="0"/>
              <a:t>Is een methode om een ethisch dilemma vooraf te analyseren, uiteen te rafelen zodat jouw keuze als leraar hoe ermee om te gaan een WELOVERWOGEN, gewikte &amp; gewogen keuze is</a:t>
            </a:r>
          </a:p>
          <a:p>
            <a:r>
              <a:rPr lang="nl-BE" dirty="0"/>
              <a:t>Een methode waarbij je 4 stappen hanteert</a:t>
            </a:r>
          </a:p>
          <a:p>
            <a:r>
              <a:rPr lang="nl-BE" dirty="0"/>
              <a:t>Heel vaak heb je hier ook samenloop met H7 dat handelt over jouw discretieplicht over wat je weet van een leerling</a:t>
            </a:r>
          </a:p>
          <a:p>
            <a:r>
              <a:rPr lang="nl-BE" dirty="0"/>
              <a:t>Daarom neem je deze hoofdstukken ook samen</a:t>
            </a:r>
          </a:p>
          <a:p>
            <a:endParaRPr lang="nl-BE" dirty="0"/>
          </a:p>
        </p:txBody>
      </p:sp>
      <p:sp>
        <p:nvSpPr>
          <p:cNvPr id="3" name="Titel 2"/>
          <p:cNvSpPr>
            <a:spLocks noGrp="1"/>
          </p:cNvSpPr>
          <p:nvPr>
            <p:ph type="title"/>
          </p:nvPr>
        </p:nvSpPr>
        <p:spPr>
          <a:xfrm>
            <a:off x="0" y="0"/>
            <a:ext cx="9144000" cy="1412776"/>
          </a:xfrm>
        </p:spPr>
        <p:txBody>
          <a:bodyPr/>
          <a:lstStyle/>
          <a:p>
            <a:r>
              <a:rPr lang="nl-BE" dirty="0"/>
              <a:t>H3 model van ethisch denken – samen te nemen met H7 ambtsgeheim</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8</a:t>
            </a:fld>
            <a:endParaRPr lang="nl-BE" dirty="0"/>
          </a:p>
        </p:txBody>
      </p:sp>
    </p:spTree>
    <p:extLst>
      <p:ext uri="{BB962C8B-B14F-4D97-AF65-F5344CB8AC3E}">
        <p14:creationId xmlns:p14="http://schemas.microsoft.com/office/powerpoint/2010/main" val="13083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85000" lnSpcReduction="20000"/>
          </a:bodyPr>
          <a:lstStyle/>
          <a:p>
            <a:r>
              <a:rPr lang="nl-BE" dirty="0"/>
              <a:t>Voorbeelden:</a:t>
            </a:r>
          </a:p>
          <a:p>
            <a:pPr lvl="1"/>
            <a:r>
              <a:rPr lang="nl-BE" dirty="0"/>
              <a:t>Een kansarme leerling is alleen in de klas tijdens de middagpauze en bij de herstart van de lessen blijkt dat bij een andere leerling ineens geld weg is</a:t>
            </a:r>
          </a:p>
          <a:p>
            <a:pPr lvl="1"/>
            <a:endParaRPr lang="nl-BE" dirty="0"/>
          </a:p>
          <a:p>
            <a:r>
              <a:rPr lang="nl-BE" dirty="0"/>
              <a:t>In deze opdracht analyseer je een actualiteits- onderwijssituatie waarin een moreel oordeel van jou als leerkracht wordt gevraagd. Je kan beschrijven hoe in de beoordeling van deze situatie en eventueel te ondernemen stappen bij de uitvoering van je genomen beslissing rekening moet worden gehouden met het ambtsgeheim (H7) waaraan je als leerkracht bent gebonden. </a:t>
            </a:r>
          </a:p>
        </p:txBody>
      </p:sp>
      <p:sp>
        <p:nvSpPr>
          <p:cNvPr id="3" name="Titel 2"/>
          <p:cNvSpPr>
            <a:spLocks noGrp="1"/>
          </p:cNvSpPr>
          <p:nvPr>
            <p:ph type="title"/>
          </p:nvPr>
        </p:nvSpPr>
        <p:spPr/>
        <p:txBody>
          <a:bodyPr/>
          <a:lstStyle/>
          <a:p>
            <a:r>
              <a:rPr lang="nl-BE" dirty="0"/>
              <a:t>Vervolg h3- samen te nemen met H7</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9</a:t>
            </a:fld>
            <a:endParaRPr lang="nl-BE" dirty="0"/>
          </a:p>
        </p:txBody>
      </p:sp>
    </p:spTree>
    <p:extLst>
      <p:ext uri="{BB962C8B-B14F-4D97-AF65-F5344CB8AC3E}">
        <p14:creationId xmlns:p14="http://schemas.microsoft.com/office/powerpoint/2010/main" val="938555598"/>
      </p:ext>
    </p:extLst>
  </p:cSld>
  <p:clrMapOvr>
    <a:masterClrMapping/>
  </p:clrMapOvr>
</p:sld>
</file>

<file path=ppt/theme/theme1.xml><?xml version="1.0" encoding="utf-8"?>
<a:theme xmlns:a="http://schemas.openxmlformats.org/drawingml/2006/main" name="TM_presentatie">
  <a:themeElements>
    <a:clrScheme name="Lessius">
      <a:dk1>
        <a:srgbClr val="003C72"/>
      </a:dk1>
      <a:lt1>
        <a:srgbClr val="FFFFFF"/>
      </a:lt1>
      <a:dk2>
        <a:srgbClr val="003C72"/>
      </a:dk2>
      <a:lt2>
        <a:srgbClr val="FFFFFF"/>
      </a:lt2>
      <a:accent1>
        <a:srgbClr val="00A9E5"/>
      </a:accent1>
      <a:accent2>
        <a:srgbClr val="67CBEF"/>
      </a:accent2>
      <a:accent3>
        <a:srgbClr val="CCEEFA"/>
      </a:accent3>
      <a:accent4>
        <a:srgbClr val="406D96"/>
      </a:accent4>
      <a:accent5>
        <a:srgbClr val="7F9DB9"/>
      </a:accent5>
      <a:accent6>
        <a:srgbClr val="BECEDD"/>
      </a:accent6>
      <a:hlink>
        <a:srgbClr val="118EFF"/>
      </a:hlink>
      <a:folHlink>
        <a:srgbClr val="7030A0"/>
      </a:folHlink>
    </a:clrScheme>
    <a:fontScheme name="Lessiu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KeywordTaxHTField xmlns="3f990481-ab93-40a5-af1d-fa0a4386ebd9">
      <Terms xmlns="http://schemas.microsoft.com/office/infopath/2007/PartnerControls"/>
    </TaxKeywordTaxHTField>
    <l98a91fe36af4d71ba4ebc7e897e6da3 xmlns="3f990481-ab93-40a5-af1d-fa0a4386ebd9">
      <Terms xmlns="http://schemas.microsoft.com/office/infopath/2007/PartnerControls"/>
    </l98a91fe36af4d71ba4ebc7e897e6da3>
    <TMArchief xmlns="3f990481-ab93-40a5-af1d-fa0a4386ebd9">false</TMArchief>
    <e664db7c9a45466298be567ee28e7b46 xmlns="3f990481-ab93-40a5-af1d-fa0a4386ebd9">
      <Terms xmlns="http://schemas.microsoft.com/office/infopath/2007/PartnerControls"/>
    </e664db7c9a45466298be567ee28e7b46>
    <jcbb0a9beef243af8bd213591b9d1662 xmlns="3f990481-ab93-40a5-af1d-fa0a4386ebd9">
      <Terms xmlns="http://schemas.microsoft.com/office/infopath/2007/PartnerControls"/>
    </jcbb0a9beef243af8bd213591b9d1662>
    <deedde69bc2d47abb0d3d990fb400d55 xmlns="3f990481-ab93-40a5-af1d-fa0a4386ebd9">
      <Terms xmlns="http://schemas.microsoft.com/office/infopath/2007/PartnerControls"/>
    </deedde69bc2d47abb0d3d990fb400d55>
    <TaxCatchAll xmlns="3f990481-ab93-40a5-af1d-fa0a4386ebd9"/>
  </documentManagement>
</p:properties>
</file>

<file path=customXml/item3.xml><?xml version="1.0" encoding="utf-8"?>
<ct:contentTypeSchema xmlns:ct="http://schemas.microsoft.com/office/2006/metadata/contentType" xmlns:ma="http://schemas.microsoft.com/office/2006/metadata/properties/metaAttributes" ct:_="" ma:_="" ma:contentTypeName="TM Document" ma:contentTypeID="0x0101006E2CD5CB49756845926F97DAE5E2F53500D879977EA064964AA18A42EB29322738" ma:contentTypeVersion="3" ma:contentTypeDescription="" ma:contentTypeScope="" ma:versionID="d8e8188e75db1fd853e2f9355a94e2e2">
  <xsd:schema xmlns:xsd="http://www.w3.org/2001/XMLSchema" xmlns:xs="http://www.w3.org/2001/XMLSchema" xmlns:p="http://schemas.microsoft.com/office/2006/metadata/properties" xmlns:ns2="3f990481-ab93-40a5-af1d-fa0a4386ebd9" targetNamespace="http://schemas.microsoft.com/office/2006/metadata/properties" ma:root="true" ma:fieldsID="4c912784fd72b7daa508909be8746329" ns2:_="">
    <xsd:import namespace="3f990481-ab93-40a5-af1d-fa0a4386ebd9"/>
    <xsd:element name="properties">
      <xsd:complexType>
        <xsd:sequence>
          <xsd:element name="documentManagement">
            <xsd:complexType>
              <xsd:all>
                <xsd:element ref="ns2:TaxKeywordTaxHTField" minOccurs="0"/>
                <xsd:element ref="ns2:TaxCatchAll" minOccurs="0"/>
                <xsd:element ref="ns2:TaxCatchAllLabel" minOccurs="0"/>
                <xsd:element ref="ns2:deedde69bc2d47abb0d3d990fb400d55" minOccurs="0"/>
                <xsd:element ref="ns2:e664db7c9a45466298be567ee28e7b46" minOccurs="0"/>
                <xsd:element ref="ns2:jcbb0a9beef243af8bd213591b9d1662" minOccurs="0"/>
                <xsd:element ref="ns2:l98a91fe36af4d71ba4ebc7e897e6da3" minOccurs="0"/>
                <xsd:element ref="ns2:TMArchie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990481-ab93-40a5-af1d-fa0a4386ebd9" elementFormDefault="qualified">
    <xsd:import namespace="http://schemas.microsoft.com/office/2006/documentManagement/types"/>
    <xsd:import namespace="http://schemas.microsoft.com/office/infopath/2007/PartnerControls"/>
    <xsd:element name="TaxKeywordTaxHTField" ma:index="6" nillable="true" ma:taxonomy="true" ma:internalName="TaxKeywordTaxHTField" ma:taxonomyFieldName="TaxKeyword" ma:displayName="Ondernemingstrefwoorden" ma:fieldId="{23f27201-bee3-471e-b2e7-b64fd8b7ca38}" ma:taxonomyMulti="true" ma:sspId="49b243c3-5758-488d-a165-3d321439e892" ma:termSetId="00000000-0000-0000-0000-000000000000" ma:anchorId="00000000-0000-0000-0000-000000000000" ma:open="true" ma:isKeyword="true">
      <xsd:complexType>
        <xsd:sequence>
          <xsd:element ref="pc:Terms" minOccurs="0" maxOccurs="1"/>
        </xsd:sequence>
      </xsd:complexType>
    </xsd:element>
    <xsd:element name="TaxCatchAll" ma:index="7" nillable="true" ma:displayName="Taxonomy Catch All Column" ma:hidden="true" ma:list="{c190c537-8439-410d-9f4b-c75f5a169096}" ma:internalName="TaxCatchAll" ma:showField="CatchAllData" ma:web="312f65e9-15a1-4b42-bdc3-174394d6738f">
      <xsd:complexType>
        <xsd:complexContent>
          <xsd:extension base="dms:MultiChoiceLookup">
            <xsd:sequence>
              <xsd:element name="Value" type="dms:Lookup" maxOccurs="unbounded" minOccurs="0" nillable="true"/>
            </xsd:sequence>
          </xsd:extension>
        </xsd:complexContent>
      </xsd:complexType>
    </xsd:element>
    <xsd:element name="TaxCatchAllLabel" ma:index="8" nillable="true" ma:displayName="Taxonomy Catch All Column1" ma:hidden="true" ma:list="{c190c537-8439-410d-9f4b-c75f5a169096}" ma:internalName="TaxCatchAllLabel" ma:readOnly="true" ma:showField="CatchAllDataLabel" ma:web="312f65e9-15a1-4b42-bdc3-174394d6738f">
      <xsd:complexType>
        <xsd:complexContent>
          <xsd:extension base="dms:MultiChoiceLookup">
            <xsd:sequence>
              <xsd:element name="Value" type="dms:Lookup" maxOccurs="unbounded" minOccurs="0" nillable="true"/>
            </xsd:sequence>
          </xsd:extension>
        </xsd:complexContent>
      </xsd:complexType>
    </xsd:element>
    <xsd:element name="deedde69bc2d47abb0d3d990fb400d55" ma:index="12" nillable="true" ma:taxonomy="true" ma:internalName="deedde69bc2d47abb0d3d990fb400d55" ma:taxonomyFieldName="TMDocumentType" ma:displayName="Document Type" ma:default="" ma:fieldId="{deedde69-bc2d-47ab-b0d3-d990fb400d55}" ma:sspId="49b243c3-5758-488d-a165-3d321439e892" ma:termSetId="ea0ce270-e5c3-483c-bfdb-d714406b860d" ma:anchorId="00000000-0000-0000-0000-000000000000" ma:open="false" ma:isKeyword="false">
      <xsd:complexType>
        <xsd:sequence>
          <xsd:element ref="pc:Terms" minOccurs="0" maxOccurs="1"/>
        </xsd:sequence>
      </xsd:complexType>
    </xsd:element>
    <xsd:element name="e664db7c9a45466298be567ee28e7b46" ma:index="14" nillable="true" ma:taxonomy="true" ma:internalName="e664db7c9a45466298be567ee28e7b46" ma:taxonomyFieldName="TMRubriek" ma:displayName="Rubriek" ma:default="" ma:fieldId="{e664db7c-9a45-4662-98be-567ee28e7b46}" ma:sspId="49b243c3-5758-488d-a165-3d321439e892" ma:termSetId="cf2145ad-4fa0-4d3a-a112-5d06a1c88dc3" ma:anchorId="00000000-0000-0000-0000-000000000000" ma:open="false" ma:isKeyword="false">
      <xsd:complexType>
        <xsd:sequence>
          <xsd:element ref="pc:Terms" minOccurs="0" maxOccurs="1"/>
        </xsd:sequence>
      </xsd:complexType>
    </xsd:element>
    <xsd:element name="jcbb0a9beef243af8bd213591b9d1662" ma:index="16" nillable="true" ma:taxonomy="true" ma:internalName="jcbb0a9beef243af8bd213591b9d1662" ma:taxonomyFieldName="TMAcademieJaar" ma:displayName="Academiejaar" ma:default="" ma:fieldId="{3cbb0a9b-eef2-43af-8bd2-13591b9d1662}" ma:sspId="49b243c3-5758-488d-a165-3d321439e892" ma:termSetId="faa59a2e-9c1e-4550-a638-3eb90797fbe8" ma:anchorId="00000000-0000-0000-0000-000000000000" ma:open="false" ma:isKeyword="false">
      <xsd:complexType>
        <xsd:sequence>
          <xsd:element ref="pc:Terms" minOccurs="0" maxOccurs="1"/>
        </xsd:sequence>
      </xsd:complexType>
    </xsd:element>
    <xsd:element name="l98a91fe36af4d71ba4ebc7e897e6da3" ma:index="18" nillable="true" ma:taxonomy="true" ma:internalName="l98a91fe36af4d71ba4ebc7e897e6da3" ma:taxonomyFieldName="TMSubRubriek" ma:displayName="Sub-rubriek" ma:default="" ma:fieldId="{598a91fe-36af-4d71-ba4e-bc7e897e6da3}" ma:sspId="49b243c3-5758-488d-a165-3d321439e892" ma:termSetId="b9936c4b-d546-430d-aa8d-c6cc13d3aff9" ma:anchorId="00000000-0000-0000-0000-000000000000" ma:open="false" ma:isKeyword="false">
      <xsd:complexType>
        <xsd:sequence>
          <xsd:element ref="pc:Terms" minOccurs="0" maxOccurs="1"/>
        </xsd:sequence>
      </xsd:complexType>
    </xsd:element>
    <xsd:element name="TMArchief" ma:index="20" nillable="true" ma:displayName="Archief" ma:default="0" ma:description="Indien aangevinkt, behoort dit tot je archief." ma:internalName="TMArchief">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Inhoudstype"/>
        <xsd:element ref="dc:title" minOccurs="0" maxOccurs="1" ma:index="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84E246-D7AA-470D-A9C4-D424B193DE4F}">
  <ds:schemaRefs>
    <ds:schemaRef ds:uri="http://schemas.microsoft.com/sharepoint/v3/contenttype/forms"/>
  </ds:schemaRefs>
</ds:datastoreItem>
</file>

<file path=customXml/itemProps2.xml><?xml version="1.0" encoding="utf-8"?>
<ds:datastoreItem xmlns:ds="http://schemas.openxmlformats.org/officeDocument/2006/customXml" ds:itemID="{A07B9A6F-28E5-4FCE-A219-7AAE5CD6BB48}">
  <ds:schemaRefs>
    <ds:schemaRef ds:uri="http://schemas.openxmlformats.org/package/2006/metadata/core-properties"/>
    <ds:schemaRef ds:uri="3f990481-ab93-40a5-af1d-fa0a4386ebd9"/>
    <ds:schemaRef ds:uri="http://purl.org/dc/elements/1.1/"/>
    <ds:schemaRef ds:uri="http://schemas.microsoft.com/office/2006/metadata/properties"/>
    <ds:schemaRef ds:uri="http://purl.org/dc/term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12F62A52-8F00-498D-AC3A-CD1AB1D628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990481-ab93-40a5-af1d-fa0a4386eb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TM_presentatie</Template>
  <TotalTime>2668</TotalTime>
  <Words>1251</Words>
  <Application>Microsoft Office PowerPoint</Application>
  <PresentationFormat>Diavoorstelling (4:3)</PresentationFormat>
  <Paragraphs>127</Paragraphs>
  <Slides>18</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18</vt:i4>
      </vt:variant>
    </vt:vector>
  </HeadingPairs>
  <TitlesOfParts>
    <vt:vector size="23" baseType="lpstr">
      <vt:lpstr>Arial</vt:lpstr>
      <vt:lpstr>Calibri</vt:lpstr>
      <vt:lpstr>Trebuchet MS</vt:lpstr>
      <vt:lpstr>Verdana</vt:lpstr>
      <vt:lpstr>TM_presentatie</vt:lpstr>
      <vt:lpstr>Overzicht cursusinhoud LEV in vogelvlucht  kies je 4 hoofdstukken</vt:lpstr>
      <vt:lpstr>H1: verantwoordelijkheid van de leerkracht</vt:lpstr>
      <vt:lpstr>Vervolg H1</vt:lpstr>
      <vt:lpstr>H2 deonthologie  rechtsregels samen te nemen met H5 rechtspositie leraar</vt:lpstr>
      <vt:lpstr>Vervolg H2 samen met H5 te nemen</vt:lpstr>
      <vt:lpstr>Vervolg H2 – samen te nemen met H5</vt:lpstr>
      <vt:lpstr>H5 rechtspositie van de leraar</vt:lpstr>
      <vt:lpstr>H3 model van ethisch denken – samen te nemen met H7 ambtsgeheim</vt:lpstr>
      <vt:lpstr>Vervolg h3- samen te nemen met H7</vt:lpstr>
      <vt:lpstr>H7 Ambtsgeheim – samen met H3</vt:lpstr>
      <vt:lpstr>H4 rechtspositie van de leerling - samen te nemen met H8 burgerlijke aansprakelijkheid</vt:lpstr>
      <vt:lpstr>H5 samen met h8</vt:lpstr>
      <vt:lpstr>H8 burgerlijke aansprakelijkheid</vt:lpstr>
      <vt:lpstr>H8 burgerlijke aansprakelijkheid</vt:lpstr>
      <vt:lpstr>DEEL 2 van je groepsopdracht</vt:lpstr>
      <vt:lpstr>H6 participatie</vt:lpstr>
      <vt:lpstr>H9 de (delibererende) klassenraad</vt:lpstr>
      <vt:lpstr>H9 de (delibererende) klassenraad</vt:lpstr>
    </vt:vector>
  </TitlesOfParts>
  <Company>Dienst informatica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Evelien</dc:creator>
  <cp:lastModifiedBy>Christophe Van de Poel</cp:lastModifiedBy>
  <cp:revision>279</cp:revision>
  <cp:lastPrinted>2016-02-07T10:40:28Z</cp:lastPrinted>
  <dcterms:created xsi:type="dcterms:W3CDTF">2015-01-19T08:16:26Z</dcterms:created>
  <dcterms:modified xsi:type="dcterms:W3CDTF">2020-04-29T09:55:33Z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0x0101006E2CD5CB49756845926F97DAE5E2F53500D879977EA064964AA18A42EB29322738</vt:lpwstr>
  </property>
  <property fmtid="{D5CDD505-2E9C-101B-9397-08002B2CF9AE}" pid="3" name="TaxKeyword">
    <vt:lpwstr/>
  </property>
</Properties>
</file>